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Lst>
  <p:notesMasterIdLst>
    <p:notesMasterId r:id="rId8"/>
  </p:notesMasterIdLst>
  <p:handoutMasterIdLst>
    <p:handoutMasterId r:id="rId43"/>
  </p:handoutMasterIdLst>
  <p:sldIdLst>
    <p:sldId id="301" r:id="rId7"/>
    <p:sldId id="782" r:id="rId9"/>
    <p:sldId id="968" r:id="rId10"/>
    <p:sldId id="843" r:id="rId11"/>
    <p:sldId id="310" r:id="rId12"/>
    <p:sldId id="671" r:id="rId13"/>
    <p:sldId id="670" r:id="rId14"/>
    <p:sldId id="674" r:id="rId15"/>
    <p:sldId id="428" r:id="rId16"/>
    <p:sldId id="602" r:id="rId17"/>
    <p:sldId id="557" r:id="rId18"/>
    <p:sldId id="558" r:id="rId19"/>
    <p:sldId id="598" r:id="rId20"/>
    <p:sldId id="597" r:id="rId21"/>
    <p:sldId id="312" r:id="rId22"/>
    <p:sldId id="896" r:id="rId23"/>
    <p:sldId id="897" r:id="rId24"/>
    <p:sldId id="462" r:id="rId25"/>
    <p:sldId id="463" r:id="rId26"/>
    <p:sldId id="431" r:id="rId27"/>
    <p:sldId id="313" r:id="rId28"/>
    <p:sldId id="475" r:id="rId29"/>
    <p:sldId id="472" r:id="rId30"/>
    <p:sldId id="314" r:id="rId31"/>
    <p:sldId id="468" r:id="rId32"/>
    <p:sldId id="433" r:id="rId33"/>
    <p:sldId id="434" r:id="rId34"/>
    <p:sldId id="683" r:id="rId35"/>
    <p:sldId id="972" r:id="rId36"/>
    <p:sldId id="953" r:id="rId37"/>
    <p:sldId id="469" r:id="rId38"/>
    <p:sldId id="321" r:id="rId39"/>
    <p:sldId id="973" r:id="rId40"/>
    <p:sldId id="974" r:id="rId41"/>
    <p:sldId id="368" r:id="rId42"/>
  </p:sldIdLst>
  <p:sldSz cx="12192000" cy="6858000"/>
  <p:notesSz cx="6858000" cy="9144000"/>
  <p:custDataLst>
    <p:tags r:id="rId4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7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rcrp" initials="n" lastIdx="2" clrIdx="0"/>
  <p:cmAuthor id="2" name="nrcrp2" initials="n" lastIdx="1" clrIdx="1"/>
  <p:cmAuthor id="3" name="mickey" initial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41"/>
    <p:restoredTop sz="94660"/>
  </p:normalViewPr>
  <p:slideViewPr>
    <p:cSldViewPr snapToGrid="0" showGuides="1">
      <p:cViewPr>
        <p:scale>
          <a:sx n="66" d="100"/>
          <a:sy n="66" d="100"/>
        </p:scale>
        <p:origin x="-636" y="-198"/>
      </p:cViewPr>
      <p:guideLst>
        <p:guide orient="horz" pos="2276"/>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8" Type="http://schemas.openxmlformats.org/officeDocument/2006/relationships/tags" Target="tags/tag288.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0F9B84EA-7D68-4D60-9CB1-D50884785D1C}" type="datetimeFigureOut">
              <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p>
            <a:pPr lvl="0" algn="r" fontAlgn="base"/>
            <a:fld id="{9A0DB2DC-4C9A-4742-B13C-FB6460FD3503}" type="slidenum">
              <a:rPr lang="zh-CN" altLang="en-US" sz="1200" strike="noStrike" noProof="1" dirty="0">
                <a:latin typeface="微软雅黑" panose="020B0503020204020204" pitchFamily="34" charset="-122"/>
                <a:ea typeface="宋体" panose="02010600030101010101" pitchFamily="2" charset="-122"/>
                <a:cs typeface="+mn-cs"/>
              </a:rPr>
            </a:fld>
            <a:endParaRPr lang="zh-CN" altLang="en-US" sz="1200" strike="noStrike" noProof="1" dirty="0">
              <a:latin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AC49D05-6128-4D0D-A32A-06A5E73B386C}" type="datetimeFigureOut">
              <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单击此处编辑母版文本样式</a:t>
            </a: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第二级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第三级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第四级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第五级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fontAlgn="base">
              <a:buNone/>
            </a:pPr>
            <a:fld id="{9A0DB2DC-4C9A-4742-B13C-FB6460FD3503}" type="slidenum">
              <a:rPr lang="zh-CN" altLang="en-US" sz="1200" strike="noStrike" noProof="1" dirty="0">
                <a:latin typeface="微软雅黑" panose="020B0503020204020204" pitchFamily="34" charset="-122"/>
                <a:ea typeface="宋体" panose="02010600030101010101" pitchFamily="2" charset="-122"/>
                <a:cs typeface="+mn-cs"/>
              </a:rPr>
            </a:fld>
            <a:endParaRPr lang="zh-CN" altLang="en-US" sz="1200" strike="noStrike" noProof="1" dirty="0">
              <a:latin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noTextEdit="1"/>
          </p:cNvSpPr>
          <p:nvPr>
            <p:ph type="sldImg"/>
          </p:nvPr>
        </p:nvSpPr>
        <p:spPr>
          <a:ln>
            <a:solidFill>
              <a:srgbClr val="000000"/>
            </a:solidFill>
            <a:miter/>
          </a:ln>
        </p:spPr>
      </p:sp>
      <p:sp>
        <p:nvSpPr>
          <p:cNvPr id="45058" name="文本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幻灯片图像占位符 1"/>
          <p:cNvSpPr>
            <a:spLocks noGrp="1" noRot="1" noChangeAspect="1" noTextEdit="1"/>
          </p:cNvSpPr>
          <p:nvPr>
            <p:ph type="sldImg"/>
          </p:nvPr>
        </p:nvSpPr>
        <p:spPr>
          <a:ln>
            <a:solidFill>
              <a:srgbClr val="000000"/>
            </a:solidFill>
            <a:miter/>
          </a:ln>
        </p:spPr>
      </p:sp>
      <p:sp>
        <p:nvSpPr>
          <p:cNvPr id="78850"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7885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幻灯片图像占位符 1"/>
          <p:cNvSpPr>
            <a:spLocks noGrp="1" noRot="1" noChangeAspect="1" noTextEdit="1"/>
          </p:cNvSpPr>
          <p:nvPr>
            <p:ph type="sldImg"/>
          </p:nvPr>
        </p:nvSpPr>
        <p:spPr>
          <a:ln>
            <a:solidFill>
              <a:srgbClr val="000000"/>
            </a:solidFill>
            <a:miter/>
          </a:ln>
        </p:spPr>
      </p:sp>
      <p:sp>
        <p:nvSpPr>
          <p:cNvPr id="86018"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8601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幻灯片图像占位符 1"/>
          <p:cNvSpPr>
            <a:spLocks noGrp="1" noRot="1" noChangeAspect="1" noTextEdit="1"/>
          </p:cNvSpPr>
          <p:nvPr>
            <p:ph type="sldImg"/>
          </p:nvPr>
        </p:nvSpPr>
        <p:spPr>
          <a:ln>
            <a:solidFill>
              <a:srgbClr val="000000"/>
            </a:solidFill>
            <a:miter/>
          </a:ln>
        </p:spPr>
      </p:sp>
      <p:sp>
        <p:nvSpPr>
          <p:cNvPr id="88066"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8806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幻灯片图像占位符 1"/>
          <p:cNvSpPr>
            <a:spLocks noGrp="1" noRot="1" noChangeAspect="1" noTextEdit="1"/>
          </p:cNvSpPr>
          <p:nvPr>
            <p:ph type="sldImg"/>
          </p:nvPr>
        </p:nvSpPr>
        <p:spPr>
          <a:ln>
            <a:solidFill>
              <a:srgbClr val="000000"/>
            </a:solidFill>
            <a:miter/>
          </a:ln>
        </p:spPr>
      </p:sp>
      <p:sp>
        <p:nvSpPr>
          <p:cNvPr id="90114"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9011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幻灯片图像占位符 1"/>
          <p:cNvSpPr>
            <a:spLocks noGrp="1" noRot="1" noChangeAspect="1" noTextEdit="1"/>
          </p:cNvSpPr>
          <p:nvPr>
            <p:ph type="sldImg"/>
          </p:nvPr>
        </p:nvSpPr>
        <p:spPr>
          <a:ln>
            <a:solidFill>
              <a:srgbClr val="000000"/>
            </a:solidFill>
            <a:miter/>
          </a:ln>
        </p:spPr>
      </p:sp>
      <p:sp>
        <p:nvSpPr>
          <p:cNvPr id="92162"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9216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noTextEdit="1"/>
          </p:cNvSpPr>
          <p:nvPr>
            <p:ph type="sldImg"/>
          </p:nvPr>
        </p:nvSpPr>
        <p:spPr>
          <a:ln>
            <a:solidFill>
              <a:srgbClr val="000000"/>
            </a:solidFill>
            <a:miter/>
          </a:ln>
        </p:spPr>
      </p:sp>
      <p:sp>
        <p:nvSpPr>
          <p:cNvPr id="94210"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9421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幻灯片图像占位符 1"/>
          <p:cNvSpPr>
            <a:spLocks noGrp="1" noRot="1" noChangeAspect="1" noTextEdit="1"/>
          </p:cNvSpPr>
          <p:nvPr>
            <p:ph type="sldImg"/>
          </p:nvPr>
        </p:nvSpPr>
        <p:spPr>
          <a:ln>
            <a:solidFill>
              <a:srgbClr val="000000"/>
            </a:solidFill>
            <a:miter/>
          </a:ln>
        </p:spPr>
      </p:sp>
      <p:sp>
        <p:nvSpPr>
          <p:cNvPr id="97282"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9728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noTextEdit="1"/>
          </p:cNvSpPr>
          <p:nvPr>
            <p:ph type="sldImg"/>
          </p:nvPr>
        </p:nvSpPr>
        <p:spPr>
          <a:ln>
            <a:solidFill>
              <a:srgbClr val="000000"/>
            </a:solidFill>
            <a:miter/>
          </a:ln>
        </p:spPr>
      </p:sp>
      <p:sp>
        <p:nvSpPr>
          <p:cNvPr id="101378"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10137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幻灯片图像占位符 1"/>
          <p:cNvSpPr>
            <a:spLocks noGrp="1" noRot="1" noChangeAspect="1" noTextEdit="1"/>
          </p:cNvSpPr>
          <p:nvPr>
            <p:ph type="sldImg"/>
          </p:nvPr>
        </p:nvSpPr>
        <p:spPr>
          <a:ln>
            <a:solidFill>
              <a:srgbClr val="000000"/>
            </a:solidFill>
            <a:miter/>
          </a:ln>
        </p:spPr>
      </p:sp>
      <p:sp>
        <p:nvSpPr>
          <p:cNvPr id="105474"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10547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幻灯片图像占位符 1"/>
          <p:cNvSpPr>
            <a:spLocks noGrp="1" noRot="1" noChangeAspect="1" noTextEdit="1"/>
          </p:cNvSpPr>
          <p:nvPr>
            <p:ph type="sldImg"/>
          </p:nvPr>
        </p:nvSpPr>
        <p:spPr>
          <a:ln>
            <a:solidFill>
              <a:srgbClr val="000000"/>
            </a:solidFill>
            <a:miter/>
          </a:ln>
        </p:spPr>
      </p:sp>
      <p:sp>
        <p:nvSpPr>
          <p:cNvPr id="105474"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10547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noTextEdit="1"/>
          </p:cNvSpPr>
          <p:nvPr>
            <p:ph type="sldImg"/>
          </p:nvPr>
        </p:nvSpPr>
        <p:spPr>
          <a:ln>
            <a:solidFill>
              <a:srgbClr val="000000"/>
            </a:solidFill>
            <a:miter/>
          </a:ln>
        </p:spPr>
      </p:sp>
      <p:sp>
        <p:nvSpPr>
          <p:cNvPr id="47106"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4710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幻灯片图像占位符 1"/>
          <p:cNvSpPr>
            <a:spLocks noGrp="1" noRot="1" noChangeAspect="1" noTextEdit="1"/>
          </p:cNvSpPr>
          <p:nvPr>
            <p:ph type="sldImg"/>
          </p:nvPr>
        </p:nvSpPr>
        <p:spPr>
          <a:ln>
            <a:solidFill>
              <a:srgbClr val="000000"/>
            </a:solidFill>
            <a:miter/>
          </a:ln>
        </p:spPr>
      </p:sp>
      <p:sp>
        <p:nvSpPr>
          <p:cNvPr id="126978"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12697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幻灯片图像占位符 1"/>
          <p:cNvSpPr>
            <a:spLocks noGrp="1" noRot="1" noChangeAspect="1" noTextEdit="1"/>
          </p:cNvSpPr>
          <p:nvPr>
            <p:ph type="sldImg"/>
          </p:nvPr>
        </p:nvSpPr>
        <p:spPr>
          <a:ln>
            <a:solidFill>
              <a:srgbClr val="000000"/>
            </a:solidFill>
            <a:miter/>
          </a:ln>
        </p:spPr>
      </p:sp>
      <p:sp>
        <p:nvSpPr>
          <p:cNvPr id="126978"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12697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幻灯片图像占位符 1"/>
          <p:cNvSpPr>
            <a:spLocks noGrp="1" noRot="1" noChangeAspect="1" noTextEdit="1"/>
          </p:cNvSpPr>
          <p:nvPr>
            <p:ph type="sldImg"/>
          </p:nvPr>
        </p:nvSpPr>
        <p:spPr>
          <a:ln>
            <a:solidFill>
              <a:srgbClr val="000000"/>
            </a:solidFill>
            <a:miter/>
          </a:ln>
        </p:spPr>
      </p:sp>
      <p:sp>
        <p:nvSpPr>
          <p:cNvPr id="126978"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12697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7" name="幻灯片图像占位符 1"/>
          <p:cNvSpPr>
            <a:spLocks noGrp="1" noRot="1" noChangeAspect="1" noTextEdit="1"/>
          </p:cNvSpPr>
          <p:nvPr>
            <p:ph type="sldImg"/>
          </p:nvPr>
        </p:nvSpPr>
        <p:spPr>
          <a:ln>
            <a:solidFill>
              <a:srgbClr val="000000"/>
            </a:solidFill>
            <a:miter/>
          </a:ln>
        </p:spPr>
      </p:sp>
      <p:sp>
        <p:nvSpPr>
          <p:cNvPr id="137218" name="文本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5734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noTextEdit="1"/>
          </p:cNvSpPr>
          <p:nvPr>
            <p:ph type="sldImg"/>
          </p:nvPr>
        </p:nvSpPr>
        <p:spPr>
          <a:ln>
            <a:solidFill>
              <a:srgbClr val="000000"/>
            </a:solidFill>
            <a:miter/>
          </a:ln>
        </p:spPr>
      </p:sp>
      <p:sp>
        <p:nvSpPr>
          <p:cNvPr id="59394"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5939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75200"/>
            <a:ext cx="5432425" cy="3906838"/>
          </a:xfrm>
          <a:prstGeom prst="rect">
            <a:avLst/>
          </a:prstGeom>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E12CF0B-11FF-401F-AAEB-09320C9B7C65}" type="slidenum">
              <a:rPr lang="en-US" altLang="zh-CN" smtClean="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noTextEdit="1"/>
          </p:cNvSpPr>
          <p:nvPr>
            <p:ph type="sldImg"/>
          </p:nvPr>
        </p:nvSpPr>
        <p:spPr>
          <a:ln>
            <a:solidFill>
              <a:srgbClr val="000000"/>
            </a:solidFill>
            <a:miter/>
          </a:ln>
        </p:spPr>
      </p:sp>
      <p:sp>
        <p:nvSpPr>
          <p:cNvPr id="65538"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6553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noChangeAspect="1" noTextEdit="1"/>
          </p:cNvSpPr>
          <p:nvPr>
            <p:ph type="sldImg"/>
          </p:nvPr>
        </p:nvSpPr>
        <p:spPr>
          <a:ln>
            <a:solidFill>
              <a:srgbClr val="000000"/>
            </a:solidFill>
            <a:miter/>
          </a:ln>
        </p:spPr>
      </p:sp>
      <p:sp>
        <p:nvSpPr>
          <p:cNvPr id="74754"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7475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noChangeAspect="1" noTextEdit="1"/>
          </p:cNvSpPr>
          <p:nvPr>
            <p:ph type="sldImg"/>
          </p:nvPr>
        </p:nvSpPr>
        <p:spPr>
          <a:ln>
            <a:solidFill>
              <a:srgbClr val="000000"/>
            </a:solidFill>
            <a:miter/>
          </a:ln>
        </p:spPr>
      </p:sp>
      <p:sp>
        <p:nvSpPr>
          <p:cNvPr id="82946"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8294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幻灯片图像占位符 1"/>
          <p:cNvSpPr>
            <a:spLocks noGrp="1" noRot="1" noChangeAspect="1" noTextEdit="1"/>
          </p:cNvSpPr>
          <p:nvPr>
            <p:ph type="sldImg"/>
          </p:nvPr>
        </p:nvSpPr>
        <p:spPr>
          <a:ln>
            <a:solidFill>
              <a:srgbClr val="000000"/>
            </a:solidFill>
            <a:miter/>
          </a:ln>
        </p:spPr>
      </p:sp>
      <p:sp>
        <p:nvSpPr>
          <p:cNvPr id="76802"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7680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latin typeface="微软雅黑" panose="020B0503020204020204" pitchFamily="34" charset="-122"/>
                <a:ea typeface="宋体" panose="02010600030101010101" pitchFamily="2" charset="-122"/>
              </a:rPr>
            </a:fld>
            <a:endParaRPr lang="zh-CN" altLang="en-US" sz="1200" dirty="0">
              <a:latin typeface="微软雅黑" panose="020B0503020204020204" pitchFamily="34" charset="-122"/>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image" Target="../media/image6.pn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0" Type="http://schemas.openxmlformats.org/officeDocument/2006/relationships/tags" Target="../tags/tag5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image" Target="../media/image8.png"/><Relationship Id="rId3" Type="http://schemas.openxmlformats.org/officeDocument/2006/relationships/tags" Target="../tags/tag54.xm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3.png"/><Relationship Id="rId4" Type="http://schemas.openxmlformats.org/officeDocument/2006/relationships/tags" Target="../tags/tag7.xml"/><Relationship Id="rId3" Type="http://schemas.openxmlformats.org/officeDocument/2006/relationships/image" Target="../media/image2.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91.xml"/><Relationship Id="rId7" Type="http://schemas.openxmlformats.org/officeDocument/2006/relationships/image" Target="../media/image12.png"/><Relationship Id="rId6" Type="http://schemas.openxmlformats.org/officeDocument/2006/relationships/tags" Target="../tags/tag90.xml"/><Relationship Id="rId5" Type="http://schemas.openxmlformats.org/officeDocument/2006/relationships/image" Target="../media/image11.png"/><Relationship Id="rId4" Type="http://schemas.openxmlformats.org/officeDocument/2006/relationships/tags" Target="../tags/tag89.xml"/><Relationship Id="rId3" Type="http://schemas.openxmlformats.org/officeDocument/2006/relationships/image" Target="../media/image10.png"/><Relationship Id="rId2" Type="http://schemas.openxmlformats.org/officeDocument/2006/relationships/tags" Target="../tags/tag88.xml"/><Relationship Id="rId18" Type="http://schemas.openxmlformats.org/officeDocument/2006/relationships/tags" Target="../tags/tag98.xml"/><Relationship Id="rId17" Type="http://schemas.openxmlformats.org/officeDocument/2006/relationships/tags" Target="../tags/tag97.xml"/><Relationship Id="rId16" Type="http://schemas.openxmlformats.org/officeDocument/2006/relationships/tags" Target="../tags/tag96.xml"/><Relationship Id="rId15" Type="http://schemas.openxmlformats.org/officeDocument/2006/relationships/tags" Target="../tags/tag95.xml"/><Relationship Id="rId14" Type="http://schemas.openxmlformats.org/officeDocument/2006/relationships/tags" Target="../tags/tag94.xml"/><Relationship Id="rId13" Type="http://schemas.openxmlformats.org/officeDocument/2006/relationships/image" Target="../media/image15.png"/><Relationship Id="rId12" Type="http://schemas.openxmlformats.org/officeDocument/2006/relationships/tags" Target="../tags/tag93.xml"/><Relationship Id="rId11" Type="http://schemas.openxmlformats.org/officeDocument/2006/relationships/image" Target="../media/image14.png"/><Relationship Id="rId10" Type="http://schemas.openxmlformats.org/officeDocument/2006/relationships/tags" Target="../tags/tag92.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image" Target="../media/image17.png"/><Relationship Id="rId5" Type="http://schemas.openxmlformats.org/officeDocument/2006/relationships/tags" Target="../tags/tag100.xml"/><Relationship Id="rId4" Type="http://schemas.openxmlformats.org/officeDocument/2006/relationships/image" Target="../media/image16.png"/><Relationship Id="rId3" Type="http://schemas.openxmlformats.org/officeDocument/2006/relationships/tags" Target="../tags/tag99.xml"/><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media/image13.png"/><Relationship Id="rId7" Type="http://schemas.openxmlformats.org/officeDocument/2006/relationships/tags" Target="../tags/tag109.xml"/><Relationship Id="rId6" Type="http://schemas.openxmlformats.org/officeDocument/2006/relationships/image" Target="../media/image12.png"/><Relationship Id="rId5" Type="http://schemas.openxmlformats.org/officeDocument/2006/relationships/tags" Target="../tags/tag108.xml"/><Relationship Id="rId4" Type="http://schemas.openxmlformats.org/officeDocument/2006/relationships/image" Target="../media/image11.png"/><Relationship Id="rId3" Type="http://schemas.openxmlformats.org/officeDocument/2006/relationships/tags" Target="../tags/tag107.xml"/><Relationship Id="rId2" Type="http://schemas.openxmlformats.org/officeDocument/2006/relationships/image" Target="../media/image10.png"/><Relationship Id="rId19" Type="http://schemas.openxmlformats.org/officeDocument/2006/relationships/tags" Target="../tags/tag117.xml"/><Relationship Id="rId18" Type="http://schemas.openxmlformats.org/officeDocument/2006/relationships/tags" Target="../tags/tag116.xml"/><Relationship Id="rId17" Type="http://schemas.openxmlformats.org/officeDocument/2006/relationships/tags" Target="../tags/tag115.xml"/><Relationship Id="rId16" Type="http://schemas.openxmlformats.org/officeDocument/2006/relationships/image" Target="../media/image15.png"/><Relationship Id="rId15" Type="http://schemas.openxmlformats.org/officeDocument/2006/relationships/tags" Target="../tags/tag114.xml"/><Relationship Id="rId14" Type="http://schemas.openxmlformats.org/officeDocument/2006/relationships/image" Target="../media/image18.png"/><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6.png"/><Relationship Id="rId2" Type="http://schemas.openxmlformats.org/officeDocument/2006/relationships/tags" Target="../tags/tag124.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0" Type="http://schemas.openxmlformats.org/officeDocument/2006/relationships/tags" Target="../tags/tag136.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image" Target="../media/image8.png"/><Relationship Id="rId3" Type="http://schemas.openxmlformats.org/officeDocument/2006/relationships/tags" Target="../tags/tag137.xml"/><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image" Target="../media/image6.png"/><Relationship Id="rId2" Type="http://schemas.openxmlformats.org/officeDocument/2006/relationships/tags" Target="../tags/tag171.xm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0" Type="http://schemas.openxmlformats.org/officeDocument/2006/relationships/tags" Target="../tags/tag183.xml"/><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image" Target="../media/image8.png"/><Relationship Id="rId3" Type="http://schemas.openxmlformats.org/officeDocument/2006/relationships/tags" Target="../tags/tag184.xml"/><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5123" name="图片 7"/>
          <p:cNvPicPr>
            <a:picLocks noChangeAspect="1"/>
          </p:cNvPicPr>
          <p:nvPr>
            <p:custDataLst>
              <p:tags r:id="rId2"/>
            </p:custDataLst>
          </p:nvPr>
        </p:nvPicPr>
        <p:blipFill>
          <a:blip r:embed="rId3"/>
          <a:stretch>
            <a:fillRect/>
          </a:stretch>
        </p:blipFill>
        <p:spPr>
          <a:xfrm>
            <a:off x="0" y="6350"/>
            <a:ext cx="12192000" cy="6858000"/>
          </a:xfrm>
          <a:prstGeom prst="rect">
            <a:avLst/>
          </a:prstGeom>
          <a:noFill/>
          <a:ln w="9525">
            <a:noFill/>
          </a:ln>
        </p:spPr>
      </p:pic>
      <p:sp>
        <p:nvSpPr>
          <p:cNvPr id="9" name="矩形 8"/>
          <p:cNvSpPr/>
          <p:nvPr>
            <p:custDataLst>
              <p:tags r:id="rId4"/>
            </p:custDataLst>
          </p:nvPr>
        </p:nvSpPr>
        <p:spPr>
          <a:xfrm>
            <a:off x="5788025" y="3641725"/>
            <a:ext cx="615950" cy="269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801" name="副标题 2"/>
          <p:cNvSpPr>
            <a:spLocks noGrp="1"/>
          </p:cNvSpPr>
          <p:nvPr>
            <p:ph type="subTitle" idx="1"/>
          </p:nvPr>
        </p:nvSpPr>
        <p:spPr>
          <a:xfrm>
            <a:off x="3053103" y="2677808"/>
            <a:ext cx="6085795" cy="932168"/>
          </a:xfrm>
        </p:spPr>
        <p:txBody>
          <a:bodyPr anchor="t">
            <a:normAutofit/>
          </a:bodyPr>
          <a:lstStyle>
            <a:lvl1pPr marL="0" indent="0" algn="ctr">
              <a:buNone/>
              <a:defRPr sz="3600" baseline="0">
                <a:solidFill>
                  <a:schemeClr val="accent1"/>
                </a:solidFill>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en-US" strike="noStrike" noProof="1" dirty="0"/>
          </a:p>
        </p:txBody>
      </p:sp>
      <p:sp>
        <p:nvSpPr>
          <p:cNvPr id="12" name="文本占位符 13"/>
          <p:cNvSpPr>
            <a:spLocks noGrp="1"/>
          </p:cNvSpPr>
          <p:nvPr>
            <p:ph type="body" sz="quarter" idx="10"/>
          </p:nvPr>
        </p:nvSpPr>
        <p:spPr>
          <a:xfrm>
            <a:off x="5016000" y="3683698"/>
            <a:ext cx="2160000" cy="450000"/>
          </a:xfrm>
        </p:spPr>
        <p:txBody>
          <a:bodyPr vert="horz" anchor="ctr">
            <a:normAutofit/>
          </a:bodyPr>
          <a:lstStyle>
            <a:lvl1pPr marL="0" indent="0" algn="ctr">
              <a:buNone/>
              <a:defRPr sz="2000" b="0" baseline="0">
                <a:solidFill>
                  <a:schemeClr val="tx1">
                    <a:lumMod val="75000"/>
                    <a:lumOff val="25000"/>
                  </a:schemeClr>
                </a:solidFill>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smtClean="0"/>
              <a:t>单击此处编辑母版文本样式</a:t>
            </a:r>
            <a:endParaRPr lang="zh-CN" altLang="en-US" strike="noStrike" noProof="1" smtClean="0"/>
          </a:p>
        </p:txBody>
      </p:sp>
      <p:sp>
        <p:nvSpPr>
          <p:cNvPr id="13" name="文本占位符 13"/>
          <p:cNvSpPr>
            <a:spLocks noGrp="1"/>
          </p:cNvSpPr>
          <p:nvPr>
            <p:ph type="body" sz="quarter" idx="11"/>
          </p:nvPr>
        </p:nvSpPr>
        <p:spPr>
          <a:xfrm>
            <a:off x="5016000" y="4160222"/>
            <a:ext cx="2160000" cy="450000"/>
          </a:xfrm>
        </p:spPr>
        <p:txBody>
          <a:bodyPr vert="horz" anchor="ctr">
            <a:normAutofit/>
          </a:bodyPr>
          <a:lstStyle>
            <a:lvl1pPr marL="0" indent="0" algn="ctr">
              <a:buNone/>
              <a:defRPr sz="2000" b="0" baseline="0">
                <a:solidFill>
                  <a:schemeClr val="tx1">
                    <a:lumMod val="75000"/>
                    <a:lumOff val="25000"/>
                  </a:schemeClr>
                </a:solidFill>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smtClean="0"/>
              <a:t>单击此处编辑母版文本样式</a:t>
            </a:r>
            <a:endParaRPr lang="zh-CN" altLang="en-US" strike="noStrike" noProof="1" smtClean="0"/>
          </a:p>
        </p:txBody>
      </p:sp>
      <p:sp>
        <p:nvSpPr>
          <p:cNvPr id="9802" name="标题 1"/>
          <p:cNvSpPr>
            <a:spLocks noGrp="1"/>
          </p:cNvSpPr>
          <p:nvPr>
            <p:ph type="ctrTitle"/>
          </p:nvPr>
        </p:nvSpPr>
        <p:spPr>
          <a:xfrm>
            <a:off x="3053103" y="1447800"/>
            <a:ext cx="6085795" cy="1182382"/>
          </a:xfrm>
        </p:spPr>
        <p:txBody>
          <a:bodyPr anchor="b">
            <a:normAutofit/>
          </a:bodyPr>
          <a:lstStyle>
            <a:lvl1pPr algn="ctr">
              <a:defRPr sz="4800" baseline="0">
                <a:solidFill>
                  <a:schemeClr val="accent1"/>
                </a:solidFill>
                <a:ea typeface="汉仪尚巍手书W" pitchFamily="18" charset="-122"/>
              </a:defRPr>
            </a:lvl1pPr>
          </a:lstStyle>
          <a:p>
            <a:pPr fontAlgn="auto"/>
            <a:r>
              <a:rPr lang="zh-CN" altLang="en-US" strike="noStrike" noProof="1" smtClean="0"/>
              <a:t>单击此处编辑母版标题样式</a:t>
            </a:r>
            <a:endParaRPr lang="zh-CN" altLang="en-US" strike="noStrike" noProof="1" dirty="0"/>
          </a:p>
        </p:txBody>
      </p:sp>
      <p:sp>
        <p:nvSpPr>
          <p:cNvPr id="10" name="日期占位符 1"/>
          <p:cNvSpPr>
            <a:spLocks noGrp="1"/>
          </p:cNvSpPr>
          <p:nvPr>
            <p:ph type="dt" sz="half" idx="2"/>
            <p:custDataLst>
              <p:tags r:id="rId5"/>
            </p:custDataLst>
          </p:nvPr>
        </p:nvSpPr>
        <p:spPr>
          <a:xfrm>
            <a:off x="879475" y="6446838"/>
            <a:ext cx="2700338" cy="317500"/>
          </a:xfrm>
          <a:prstGeom prst="rect">
            <a:avLst/>
          </a:prstGeom>
        </p:spPr>
        <p:txBody>
          <a:bodyPr vert="horz" lIns="90000" tIns="46800" rIns="90000" bIns="468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1" name="页脚占位符 2"/>
          <p:cNvSpPr>
            <a:spLocks noGrp="1"/>
          </p:cNvSpPr>
          <p:nvPr>
            <p:ph type="ftr" sz="quarter" idx="3"/>
            <p:custDataLst>
              <p:tags r:id="rId6"/>
            </p:custDataLst>
          </p:nvPr>
        </p:nvSpPr>
        <p:spPr>
          <a:xfrm>
            <a:off x="4116388" y="6446838"/>
            <a:ext cx="3959225" cy="317500"/>
          </a:xfrm>
          <a:prstGeom prst="rect">
            <a:avLst/>
          </a:prstGeom>
        </p:spPr>
        <p:txBody>
          <a:bodyPr vert="horz" lIns="90000" tIns="46800" rIns="90000" bIns="468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2" name="灯片编号占位符 3"/>
          <p:cNvSpPr>
            <a:spLocks noGrp="1"/>
          </p:cNvSpPr>
          <p:nvPr>
            <p:ph type="sldNum" sz="quarter" idx="4"/>
            <p:custDataLst>
              <p:tags r:id="rId7"/>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69881" y="574821"/>
            <a:ext cx="10852237" cy="5388907"/>
          </a:xfrm>
        </p:spPr>
        <p:txBody>
          <a:bodyPr/>
          <a:lstStyle>
            <a:lvl1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3pPr>
            <a:lvl4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4pPr>
            <a:lvl5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8" name="日期占位符 2"/>
          <p:cNvSpPr>
            <a:spLocks noGrp="1"/>
          </p:cNvSpPr>
          <p:nvPr>
            <p:ph type="dt" sz="half" idx="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3"/>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4"/>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标题 1"/>
          <p:cNvSpPr>
            <a:spLocks noGrp="1"/>
          </p:cNvSpPr>
          <p:nvPr>
            <p:ph type="ctrTitle"/>
          </p:nvPr>
        </p:nvSpPr>
        <p:spPr>
          <a:xfrm>
            <a:off x="2868798" y="1001319"/>
            <a:ext cx="6454405" cy="2158229"/>
          </a:xfrm>
        </p:spPr>
        <p:txBody>
          <a:bodyPr anchor="b">
            <a:normAutofit/>
          </a:bodyPr>
          <a:lstStyle>
            <a:lvl1pPr marL="0" indent="0" algn="ctr">
              <a:buFont typeface="Arial" panose="020B0604020202020204" pitchFamily="34" charset="0"/>
              <a:buNone/>
              <a:defRPr sz="8800" baseline="0">
                <a:solidFill>
                  <a:schemeClr val="accent1"/>
                </a:solidFill>
                <a:ea typeface="汉仪尚巍手书W" pitchFamily="18" charset="-122"/>
              </a:defRPr>
            </a:lvl1pPr>
          </a:lstStyle>
          <a:p>
            <a:pPr fontAlgn="auto"/>
            <a:r>
              <a:rPr lang="zh-CN" altLang="en-US" strike="noStrike" noProof="1" smtClean="0"/>
              <a:t>单击此处编辑母版标题样式</a:t>
            </a:r>
            <a:endParaRPr lang="zh-CN" altLang="en-US" strike="noStrike" noProof="1" dirty="0"/>
          </a:p>
        </p:txBody>
      </p:sp>
      <p:sp>
        <p:nvSpPr>
          <p:cNvPr id="8" name="日期占位符 1"/>
          <p:cNvSpPr>
            <a:spLocks noGrp="1"/>
          </p:cNvSpPr>
          <p:nvPr>
            <p:ph type="dt" sz="half" idx="2"/>
            <p:custDataLst>
              <p:tags r:id="rId3"/>
            </p:custDataLst>
          </p:nvPr>
        </p:nvSpPr>
        <p:spPr>
          <a:xfrm>
            <a:off x="879475" y="6446838"/>
            <a:ext cx="2700338" cy="317500"/>
          </a:xfrm>
          <a:prstGeom prst="rect">
            <a:avLst/>
          </a:prstGeom>
        </p:spPr>
        <p:txBody>
          <a:bodyPr vert="horz" lIns="90000" tIns="46800" rIns="90000" bIns="468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2"/>
          <p:cNvSpPr>
            <a:spLocks noGrp="1"/>
          </p:cNvSpPr>
          <p:nvPr>
            <p:ph type="ftr" sz="quarter" idx="3"/>
            <p:custDataLst>
              <p:tags r:id="rId4"/>
            </p:custDataLst>
          </p:nvPr>
        </p:nvSpPr>
        <p:spPr>
          <a:xfrm>
            <a:off x="4116388" y="6446838"/>
            <a:ext cx="3959225" cy="317500"/>
          </a:xfrm>
          <a:prstGeom prst="rect">
            <a:avLst/>
          </a:prstGeom>
        </p:spPr>
        <p:txBody>
          <a:bodyPr vert="horz" lIns="90000" tIns="46800" rIns="90000" bIns="468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3"/>
          <p:cNvSpPr>
            <a:spLocks noGrp="1"/>
          </p:cNvSpPr>
          <p:nvPr>
            <p:ph type="sldNum" sz="quarter" idx="4"/>
            <p:custDataLst>
              <p:tags r:id="rId5"/>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15363" name="图片 7"/>
          <p:cNvPicPr>
            <a:picLocks noChangeAspect="1"/>
          </p:cNvPicPr>
          <p:nvPr>
            <p:custDataLst>
              <p:tags r:id="rId2"/>
            </p:custDataLst>
          </p:nvPr>
        </p:nvPicPr>
        <p:blipFill>
          <a:blip r:embed="rId3"/>
          <a:srcRect r="148"/>
          <a:stretch>
            <a:fillRect/>
          </a:stretch>
        </p:blipFill>
        <p:spPr>
          <a:xfrm>
            <a:off x="0" y="0"/>
            <a:ext cx="12192000" cy="6858000"/>
          </a:xfrm>
          <a:prstGeom prst="rect">
            <a:avLst/>
          </a:prstGeom>
          <a:noFill/>
          <a:ln w="9525">
            <a:noFill/>
          </a:ln>
        </p:spPr>
      </p:pic>
      <p:sp>
        <p:nvSpPr>
          <p:cNvPr id="9801" name="副标题 2"/>
          <p:cNvSpPr>
            <a:spLocks noGrp="1"/>
          </p:cNvSpPr>
          <p:nvPr>
            <p:ph type="subTitle" idx="1"/>
          </p:nvPr>
        </p:nvSpPr>
        <p:spPr>
          <a:xfrm>
            <a:off x="2415757" y="3002917"/>
            <a:ext cx="7360486" cy="988490"/>
          </a:xfrm>
        </p:spPr>
        <p:txBody>
          <a:bodyPr anchor="t">
            <a:normAutofit/>
          </a:bodyPr>
          <a:lstStyle>
            <a:lvl1pPr marL="0" indent="0" algn="ctr">
              <a:buNone/>
              <a:defRPr sz="4000" baseline="0">
                <a:solidFill>
                  <a:schemeClr val="accent1"/>
                </a:solidFill>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en-US" strike="noStrike" noProof="1" dirty="0"/>
          </a:p>
        </p:txBody>
      </p:sp>
      <p:sp>
        <p:nvSpPr>
          <p:cNvPr id="9802" name="标题 1"/>
          <p:cNvSpPr>
            <a:spLocks noGrp="1"/>
          </p:cNvSpPr>
          <p:nvPr>
            <p:ph type="ctrTitle"/>
          </p:nvPr>
        </p:nvSpPr>
        <p:spPr>
          <a:xfrm>
            <a:off x="2415757" y="1663153"/>
            <a:ext cx="7360486" cy="1298061"/>
          </a:xfrm>
        </p:spPr>
        <p:txBody>
          <a:bodyPr anchor="b">
            <a:normAutofit/>
          </a:bodyPr>
          <a:lstStyle>
            <a:lvl1pPr algn="ctr">
              <a:defRPr sz="6000" baseline="0">
                <a:solidFill>
                  <a:schemeClr val="accent1"/>
                </a:solidFill>
                <a:ea typeface="汉仪尚巍手书W" pitchFamily="18" charset="-122"/>
              </a:defRPr>
            </a:lvl1pPr>
          </a:lstStyle>
          <a:p>
            <a:pPr fontAlgn="auto"/>
            <a:r>
              <a:rPr lang="zh-CN" altLang="en-US" strike="noStrike" noProof="1" smtClean="0"/>
              <a:t>单击此处编辑母版标题样式</a:t>
            </a:r>
            <a:endParaRPr lang="zh-CN" altLang="en-US" strike="noStrike" noProof="1" dirty="0"/>
          </a:p>
        </p:txBody>
      </p:sp>
      <p:sp>
        <p:nvSpPr>
          <p:cNvPr id="12" name="文本占位符 13"/>
          <p:cNvSpPr>
            <a:spLocks noGrp="1"/>
          </p:cNvSpPr>
          <p:nvPr>
            <p:ph type="body" sz="quarter" idx="10"/>
          </p:nvPr>
        </p:nvSpPr>
        <p:spPr>
          <a:xfrm>
            <a:off x="5196000" y="4034788"/>
            <a:ext cx="1800000" cy="432000"/>
          </a:xfrm>
        </p:spPr>
        <p:txBody>
          <a:bodyPr vert="horz" anchor="ctr">
            <a:normAutofit/>
          </a:bodyPr>
          <a:lstStyle>
            <a:lvl1pPr marL="0" indent="0" algn="ctr">
              <a:buNone/>
              <a:defRPr sz="2000" b="0" baseline="0">
                <a:solidFill>
                  <a:schemeClr val="tx1">
                    <a:lumMod val="85000"/>
                    <a:lumOff val="15000"/>
                  </a:schemeClr>
                </a:solidFill>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smtClean="0"/>
              <a:t>单击此处编辑母版文本样式</a:t>
            </a:r>
            <a:endParaRPr lang="zh-CN" altLang="en-US" strike="noStrike" noProof="1" smtClean="0"/>
          </a:p>
        </p:txBody>
      </p:sp>
      <p:sp>
        <p:nvSpPr>
          <p:cNvPr id="13" name="文本占位符 13"/>
          <p:cNvSpPr>
            <a:spLocks noGrp="1"/>
          </p:cNvSpPr>
          <p:nvPr>
            <p:ph type="body" sz="quarter" idx="11"/>
          </p:nvPr>
        </p:nvSpPr>
        <p:spPr>
          <a:xfrm>
            <a:off x="5196000" y="4510169"/>
            <a:ext cx="1800000" cy="432000"/>
          </a:xfrm>
        </p:spPr>
        <p:txBody>
          <a:bodyPr vert="horz" anchor="ctr">
            <a:normAutofit/>
          </a:bodyPr>
          <a:lstStyle>
            <a:lvl1pPr marL="0" indent="0" algn="ctr">
              <a:buNone/>
              <a:defRPr sz="2000" b="0" baseline="0">
                <a:solidFill>
                  <a:schemeClr val="tx1">
                    <a:lumMod val="85000"/>
                    <a:lumOff val="15000"/>
                  </a:schemeClr>
                </a:solidFill>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smtClean="0"/>
              <a:t>单击此处编辑母版文本样式</a:t>
            </a:r>
            <a:endParaRPr lang="zh-CN" altLang="en-US" strike="noStrike" noProof="1" smtClean="0"/>
          </a:p>
        </p:txBody>
      </p:sp>
      <p:sp>
        <p:nvSpPr>
          <p:cNvPr id="9" name="日期占位符 1"/>
          <p:cNvSpPr>
            <a:spLocks noGrp="1"/>
          </p:cNvSpPr>
          <p:nvPr>
            <p:ph type="dt" sz="half" idx="2"/>
            <p:custDataLst>
              <p:tags r:id="rId4"/>
            </p:custDataLst>
          </p:nvPr>
        </p:nvSpPr>
        <p:spPr>
          <a:xfrm>
            <a:off x="879475" y="6446838"/>
            <a:ext cx="2700338" cy="317500"/>
          </a:xfrm>
          <a:prstGeom prst="rect">
            <a:avLst/>
          </a:prstGeom>
        </p:spPr>
        <p:txBody>
          <a:bodyPr vert="horz" lIns="90000" tIns="46800" rIns="90000" bIns="468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页脚占位符 3"/>
          <p:cNvSpPr>
            <a:spLocks noGrp="1"/>
          </p:cNvSpPr>
          <p:nvPr>
            <p:ph type="ftr" sz="quarter" idx="3"/>
            <p:custDataLst>
              <p:tags r:id="rId5"/>
            </p:custDataLst>
          </p:nvPr>
        </p:nvSpPr>
        <p:spPr>
          <a:xfrm>
            <a:off x="4116388" y="6446838"/>
            <a:ext cx="3959225" cy="317500"/>
          </a:xfrm>
          <a:prstGeom prst="rect">
            <a:avLst/>
          </a:prstGeom>
        </p:spPr>
        <p:txBody>
          <a:bodyPr vert="horz" lIns="90000" tIns="46800" rIns="90000" bIns="468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1" name="灯片编号占位符 4"/>
          <p:cNvSpPr>
            <a:spLocks noGrp="1"/>
          </p:cNvSpPr>
          <p:nvPr>
            <p:ph type="sldNum" sz="quarter" idx="4"/>
            <p:custDataLst>
              <p:tags r:id="rId6"/>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grpSp>
        <p:nvGrpSpPr>
          <p:cNvPr id="16387" name="组合 7"/>
          <p:cNvGrpSpPr/>
          <p:nvPr/>
        </p:nvGrpSpPr>
        <p:grpSpPr>
          <a:xfrm>
            <a:off x="819150" y="869950"/>
            <a:ext cx="938213" cy="95250"/>
            <a:chOff x="669881" y="872107"/>
            <a:chExt cx="1734115" cy="216000"/>
          </a:xfrm>
        </p:grpSpPr>
        <p:sp>
          <p:nvSpPr>
            <p:cNvPr id="9" name="图形 27"/>
            <p:cNvSpPr>
              <a:spLocks noChangeAspect="1"/>
            </p:cNvSpPr>
            <p:nvPr>
              <p:custDataLst>
                <p:tags r:id="rId2"/>
              </p:custDataLst>
            </p:nvPr>
          </p:nvSpPr>
          <p:spPr>
            <a:xfrm>
              <a:off x="2173596"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图形 26"/>
            <p:cNvSpPr>
              <a:spLocks noChangeAspect="1"/>
            </p:cNvSpPr>
            <p:nvPr>
              <p:custDataLst>
                <p:tags r:id="rId3"/>
              </p:custDataLst>
            </p:nvPr>
          </p:nvSpPr>
          <p:spPr>
            <a:xfrm>
              <a:off x="1797668"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图形 27"/>
            <p:cNvSpPr>
              <a:spLocks noChangeAspect="1"/>
            </p:cNvSpPr>
            <p:nvPr>
              <p:custDataLst>
                <p:tags r:id="rId4"/>
              </p:custDataLst>
            </p:nvPr>
          </p:nvSpPr>
          <p:spPr>
            <a:xfrm>
              <a:off x="1045810"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图形 26"/>
            <p:cNvSpPr>
              <a:spLocks noChangeAspect="1"/>
            </p:cNvSpPr>
            <p:nvPr>
              <p:custDataLst>
                <p:tags r:id="rId5"/>
              </p:custDataLst>
            </p:nvPr>
          </p:nvSpPr>
          <p:spPr>
            <a:xfrm>
              <a:off x="669881"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图形 27"/>
            <p:cNvSpPr>
              <a:spLocks noChangeAspect="1"/>
            </p:cNvSpPr>
            <p:nvPr>
              <p:custDataLst>
                <p:tags r:id="rId6"/>
              </p:custDataLst>
            </p:nvPr>
          </p:nvSpPr>
          <p:spPr>
            <a:xfrm>
              <a:off x="1421739"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4" name="矩形 13"/>
          <p:cNvSpPr/>
          <p:nvPr>
            <p:custDataLst>
              <p:tags r:id="rId7"/>
            </p:custDataLst>
          </p:nvPr>
        </p:nvSpPr>
        <p:spPr>
          <a:xfrm>
            <a:off x="1828800" y="914400"/>
            <a:ext cx="9693275" cy="14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15" name="日期占位符 3"/>
          <p:cNvSpPr>
            <a:spLocks noGrp="1"/>
          </p:cNvSpPr>
          <p:nvPr>
            <p:ph type="dt" sz="half" idx="2"/>
            <p:custDataLst>
              <p:tags r:id="rId8"/>
            </p:custDataLst>
          </p:nvPr>
        </p:nvSpPr>
        <p:spPr>
          <a:xfrm>
            <a:off x="879475" y="6446838"/>
            <a:ext cx="2700338" cy="3175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6" name="页脚占位符 4"/>
          <p:cNvSpPr>
            <a:spLocks noGrp="1"/>
          </p:cNvSpPr>
          <p:nvPr>
            <p:ph type="ftr" sz="quarter" idx="3"/>
            <p:custDataLst>
              <p:tags r:id="rId9"/>
            </p:custDataLst>
          </p:nvPr>
        </p:nvSpPr>
        <p:spPr>
          <a:xfrm>
            <a:off x="4116388" y="6446838"/>
            <a:ext cx="3959225" cy="3175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7" name="灯片编号占位符 5"/>
          <p:cNvSpPr>
            <a:spLocks noGrp="1"/>
          </p:cNvSpPr>
          <p:nvPr>
            <p:ph type="sldNum" sz="quarter" idx="4"/>
            <p:custDataLst>
              <p:tags r:id="rId10"/>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7411" name="图片 7"/>
          <p:cNvPicPr>
            <a:picLocks noChangeAspect="1"/>
          </p:cNvPicPr>
          <p:nvPr>
            <p:custDataLst>
              <p:tags r:id="rId3"/>
            </p:custDataLst>
          </p:nvPr>
        </p:nvPicPr>
        <p:blipFill>
          <a:blip r:embed="rId4"/>
          <a:srcRect l="71674" t="43639"/>
          <a:stretch>
            <a:fillRect/>
          </a:stretch>
        </p:blipFill>
        <p:spPr>
          <a:xfrm>
            <a:off x="7745413" y="1349375"/>
            <a:ext cx="4446587" cy="5508625"/>
          </a:xfrm>
          <a:prstGeom prst="rect">
            <a:avLst/>
          </a:prstGeom>
          <a:noFill/>
          <a:ln w="9525">
            <a:noFill/>
          </a:ln>
        </p:spPr>
      </p:pic>
      <p:sp>
        <p:nvSpPr>
          <p:cNvPr id="20" name="标题 1"/>
          <p:cNvSpPr>
            <a:spLocks noGrp="1"/>
          </p:cNvSpPr>
          <p:nvPr>
            <p:ph type="title"/>
          </p:nvPr>
        </p:nvSpPr>
        <p:spPr>
          <a:xfrm>
            <a:off x="2655699" y="2942985"/>
            <a:ext cx="5419185" cy="895350"/>
          </a:xfrm>
        </p:spPr>
        <p:txBody>
          <a:bodyPr anchor="b">
            <a:normAutofit/>
          </a:bodyPr>
          <a:lstStyle>
            <a:lvl1pPr algn="l">
              <a:defRPr sz="4000" b="1" baseline="0">
                <a:solidFill>
                  <a:schemeClr val="tx1">
                    <a:lumMod val="85000"/>
                    <a:lumOff val="15000"/>
                  </a:schemeClr>
                </a:solidFill>
                <a:ea typeface="汉仪尚巍手书W" pitchFamily="18" charset="-122"/>
              </a:defRPr>
            </a:lvl1pPr>
          </a:lstStyle>
          <a:p>
            <a:pPr fontAlgn="auto"/>
            <a:r>
              <a:rPr lang="zh-CN" altLang="en-US" strike="noStrike" noProof="1" smtClean="0"/>
              <a:t>单击此处编辑母版标题样式</a:t>
            </a:r>
            <a:endParaRPr lang="zh-CN" altLang="en-US" strike="noStrike" noProof="1" dirty="0"/>
          </a:p>
        </p:txBody>
      </p:sp>
      <p:sp>
        <p:nvSpPr>
          <p:cNvPr id="21" name="文本占位符 2"/>
          <p:cNvSpPr>
            <a:spLocks noGrp="1"/>
          </p:cNvSpPr>
          <p:nvPr>
            <p:ph type="body" idx="1"/>
          </p:nvPr>
        </p:nvSpPr>
        <p:spPr>
          <a:xfrm>
            <a:off x="2656815" y="3885469"/>
            <a:ext cx="5419185" cy="1723479"/>
          </a:xfrm>
        </p:spPr>
        <p:txBody>
          <a:bodyPr anchor="t">
            <a:normAutofit/>
          </a:bodyPr>
          <a:lstStyle>
            <a:lvl1pPr marL="0" indent="0" algn="l">
              <a:lnSpc>
                <a:spcPct val="100000"/>
              </a:lnSpc>
              <a:buNone/>
              <a:defRPr sz="2000" baseline="0">
                <a:solidFill>
                  <a:schemeClr val="tx1">
                    <a:lumMod val="85000"/>
                    <a:lumOff val="15000"/>
                  </a:schemeClr>
                </a:solidFill>
                <a:ea typeface="隶书"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9" name="日期占位符 1"/>
          <p:cNvSpPr>
            <a:spLocks noGrp="1"/>
          </p:cNvSpPr>
          <p:nvPr>
            <p:ph type="dt" sz="half" idx="2"/>
            <p:custDataLst>
              <p:tags r:id="rId5"/>
            </p:custDataLst>
          </p:nvPr>
        </p:nvSpPr>
        <p:spPr>
          <a:xfrm>
            <a:off x="879475" y="6446838"/>
            <a:ext cx="2700338" cy="317500"/>
          </a:xfrm>
          <a:prstGeom prst="rect">
            <a:avLst/>
          </a:prstGeom>
        </p:spPr>
        <p:txBody>
          <a:bodyPr vert="horz" lIns="90000" tIns="46800" rIns="90000" bIns="468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页脚占位符 2"/>
          <p:cNvSpPr>
            <a:spLocks noGrp="1"/>
          </p:cNvSpPr>
          <p:nvPr>
            <p:ph type="ftr" sz="quarter" idx="3"/>
            <p:custDataLst>
              <p:tags r:id="rId6"/>
            </p:custDataLst>
          </p:nvPr>
        </p:nvSpPr>
        <p:spPr>
          <a:xfrm>
            <a:off x="4116388" y="6446838"/>
            <a:ext cx="3959225" cy="317500"/>
          </a:xfrm>
          <a:prstGeom prst="rect">
            <a:avLst/>
          </a:prstGeom>
        </p:spPr>
        <p:txBody>
          <a:bodyPr vert="horz" lIns="90000" tIns="46800" rIns="90000" bIns="468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1" name="灯片编号占位符 3"/>
          <p:cNvSpPr>
            <a:spLocks noGrp="1"/>
          </p:cNvSpPr>
          <p:nvPr>
            <p:ph type="sldNum" sz="quarter" idx="4"/>
            <p:custDataLst>
              <p:tags r:id="rId7"/>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6238877" y="952508"/>
            <a:ext cx="5283242" cy="5388907"/>
          </a:xfrm>
        </p:spPr>
        <p:txBody>
          <a:bodyPr lIns="90000" tIns="46800" rIns="90000" bIns="46800">
            <a:normAutofit/>
          </a:bodyPr>
          <a:lstStyle>
            <a:lvl1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3pPr>
            <a:lvl4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4pPr>
            <a:lvl5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8" name="日期占位符 4"/>
          <p:cNvSpPr>
            <a:spLocks noGrp="1"/>
          </p:cNvSpPr>
          <p:nvPr>
            <p:ph type="dt" sz="half" idx="1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5"/>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6"/>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sym typeface="+mn-ea"/>
              </a:rPr>
              <a:t>单击此处编辑母版文本样式</a:t>
            </a:r>
            <a:endParaRPr lang="zh-CN" altLang="en-US" strike="noStrike" noProof="1" smtClean="0">
              <a:sym typeface="+mn-ea"/>
            </a:endParaRPr>
          </a:p>
        </p:txBody>
      </p:sp>
      <p:sp>
        <p:nvSpPr>
          <p:cNvPr id="6" name="内容占位符 5"/>
          <p:cNvSpPr>
            <a:spLocks noGrp="1"/>
          </p:cNvSpPr>
          <p:nvPr>
            <p:ph sz="quarter" idx="4"/>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8" name="日期占位符 6"/>
          <p:cNvSpPr>
            <a:spLocks noGrp="1"/>
          </p:cNvSpPr>
          <p:nvPr>
            <p:ph type="dt" sz="half" idx="1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7"/>
          <p:cNvSpPr>
            <a:spLocks noGrp="1"/>
          </p:cNvSpPr>
          <p:nvPr>
            <p:ph type="ftr" sz="quarter" idx="1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8"/>
          <p:cNvSpPr>
            <a:spLocks noGrp="1"/>
          </p:cNvSpPr>
          <p:nvPr>
            <p:ph type="sldNum" sz="quarter" idx="1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8" name="日期占位符 2"/>
          <p:cNvSpPr>
            <a:spLocks noGrp="1"/>
          </p:cNvSpPr>
          <p:nvPr>
            <p:ph type="dt" sz="half" idx="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3"/>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4"/>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2"/>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3"/>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2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dirty="0">
                <a:sym typeface="+mn-ea"/>
              </a:rPr>
              <a:t>单击此处编辑母版文本样式</a:t>
            </a:r>
            <a:endParaRPr strike="noStrike" noProof="1" dirty="0">
              <a:sym typeface="+mn-ea"/>
            </a:endParaRPr>
          </a:p>
        </p:txBody>
      </p:sp>
      <p:sp>
        <p:nvSpPr>
          <p:cNvPr id="8" name="日期占位符 4"/>
          <p:cNvSpPr>
            <a:spLocks noGrp="1"/>
          </p:cNvSpPr>
          <p:nvPr>
            <p:ph type="dt" sz="half" idx="12"/>
            <p:custDataLst>
              <p:tags r:id="rId2"/>
            </p:custDataLst>
          </p:nvPr>
        </p:nvSpPr>
        <p:spPr>
          <a:xfrm>
            <a:off x="879475" y="6350000"/>
            <a:ext cx="2700338" cy="315913"/>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9EFD9D74-47D9-4702-A33C-335B63B48DBF}"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5"/>
          <p:cNvSpPr>
            <a:spLocks noGrp="1"/>
          </p:cNvSpPr>
          <p:nvPr>
            <p:ph type="ftr" sz="quarter" idx="3"/>
            <p:custDataLst>
              <p:tags r:id="rId3"/>
            </p:custDataLst>
          </p:nvPr>
        </p:nvSpPr>
        <p:spPr>
          <a:xfrm>
            <a:off x="4116388" y="6350000"/>
            <a:ext cx="3959225" cy="315913"/>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6"/>
          <p:cNvSpPr>
            <a:spLocks noGrp="1"/>
          </p:cNvSpPr>
          <p:nvPr>
            <p:ph type="sldNum" sz="quarter" idx="4"/>
            <p:custDataLst>
              <p:tags r:id="rId4"/>
            </p:custDataLst>
          </p:nvPr>
        </p:nvSpPr>
        <p:spPr>
          <a:xfrm>
            <a:off x="8610600" y="6350000"/>
            <a:ext cx="2700338" cy="315913"/>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6147" name="图片 7"/>
          <p:cNvPicPr>
            <a:picLocks noChangeAspect="1"/>
          </p:cNvPicPr>
          <p:nvPr>
            <p:custDataLst>
              <p:tags r:id="rId2"/>
            </p:custDataLst>
          </p:nvPr>
        </p:nvPicPr>
        <p:blipFill>
          <a:blip r:embed="rId3"/>
          <a:stretch>
            <a:fillRect/>
          </a:stretch>
        </p:blipFill>
        <p:spPr>
          <a:xfrm>
            <a:off x="68263" y="222250"/>
            <a:ext cx="466725" cy="441325"/>
          </a:xfrm>
          <a:prstGeom prst="rect">
            <a:avLst/>
          </a:prstGeom>
          <a:noFill/>
          <a:ln w="9525">
            <a:noFill/>
          </a:ln>
        </p:spPr>
      </p:pic>
      <p:pic>
        <p:nvPicPr>
          <p:cNvPr id="6148" name="图片 8"/>
          <p:cNvPicPr>
            <a:picLocks noChangeAspect="1"/>
          </p:cNvPicPr>
          <p:nvPr>
            <p:custDataLst>
              <p:tags r:id="rId4"/>
            </p:custDataLst>
          </p:nvPr>
        </p:nvPicPr>
        <p:blipFill>
          <a:blip r:embed="rId5"/>
          <a:stretch>
            <a:fillRect/>
          </a:stretch>
        </p:blipFill>
        <p:spPr>
          <a:xfrm>
            <a:off x="11425238" y="6192838"/>
            <a:ext cx="668337" cy="579437"/>
          </a:xfrm>
          <a:prstGeom prst="rect">
            <a:avLst/>
          </a:prstGeom>
          <a:noFill/>
          <a:ln w="9525">
            <a:noFill/>
          </a:ln>
        </p:spPr>
      </p:pic>
      <p:sp>
        <p:nvSpPr>
          <p:cNvPr id="2" name="标题 1"/>
          <p:cNvSpPr>
            <a:spLocks noGrp="1"/>
          </p:cNvSpPr>
          <p:nvPr>
            <p:ph type="title"/>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10" name="日期占位符 3"/>
          <p:cNvSpPr>
            <a:spLocks noGrp="1"/>
          </p:cNvSpPr>
          <p:nvPr>
            <p:ph type="dt" sz="half" idx="2"/>
            <p:custDataLst>
              <p:tags r:id="rId6"/>
            </p:custDataLst>
          </p:nvPr>
        </p:nvSpPr>
        <p:spPr>
          <a:xfrm>
            <a:off x="879475" y="6446838"/>
            <a:ext cx="2700338" cy="3175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1" name="页脚占位符 4"/>
          <p:cNvSpPr>
            <a:spLocks noGrp="1"/>
          </p:cNvSpPr>
          <p:nvPr>
            <p:ph type="ftr" sz="quarter" idx="3"/>
            <p:custDataLst>
              <p:tags r:id="rId7"/>
            </p:custDataLst>
          </p:nvPr>
        </p:nvSpPr>
        <p:spPr>
          <a:xfrm>
            <a:off x="4116388" y="6446838"/>
            <a:ext cx="3959225" cy="3175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2" name="灯片编号占位符 5"/>
          <p:cNvSpPr>
            <a:spLocks noGrp="1"/>
          </p:cNvSpPr>
          <p:nvPr>
            <p:ph type="sldNum" sz="quarter" idx="4"/>
            <p:custDataLst>
              <p:tags r:id="rId8"/>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772193" y="872996"/>
            <a:ext cx="54886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竖排文字占位符 2"/>
          <p:cNvSpPr>
            <a:spLocks noGrp="1"/>
          </p:cNvSpPr>
          <p:nvPr>
            <p:ph type="body" orient="vert" idx="1"/>
          </p:nvPr>
        </p:nvSpPr>
        <p:spPr>
          <a:xfrm>
            <a:off x="8325980" y="872988"/>
            <a:ext cx="2172046" cy="5388907"/>
          </a:xfrm>
        </p:spPr>
        <p:txBody>
          <a:bodyPr vert="eaVert" lIns="90000" tIns="46800" rIns="90000" bIns="46800">
            <a:normAutofit/>
          </a:bodyPr>
          <a:lstStyle>
            <a:lvl1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1pPr>
            <a:lvl2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2pPr>
            <a:lvl3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3pPr>
            <a:lvl4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4pPr>
            <a:lvl5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8" name="日期占位符 3"/>
          <p:cNvSpPr>
            <a:spLocks noGrp="1"/>
          </p:cNvSpPr>
          <p:nvPr>
            <p:ph type="dt" sz="half" idx="2"/>
            <p:custDataLst>
              <p:tags r:id="rId2"/>
            </p:custDataLst>
          </p:nvPr>
        </p:nvSpPr>
        <p:spPr>
          <a:xfrm>
            <a:off x="879475" y="6369050"/>
            <a:ext cx="2700338" cy="2794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4"/>
          <p:cNvSpPr>
            <a:spLocks noGrp="1"/>
          </p:cNvSpPr>
          <p:nvPr>
            <p:ph type="ftr" sz="quarter" idx="3"/>
            <p:custDataLst>
              <p:tags r:id="rId3"/>
            </p:custDataLst>
          </p:nvPr>
        </p:nvSpPr>
        <p:spPr>
          <a:xfrm>
            <a:off x="4116388" y="6369050"/>
            <a:ext cx="3959225" cy="2794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5"/>
          <p:cNvSpPr>
            <a:spLocks noGrp="1"/>
          </p:cNvSpPr>
          <p:nvPr>
            <p:ph type="sldNum" sz="quarter" idx="4"/>
            <p:custDataLst>
              <p:tags r:id="rId4"/>
            </p:custDataLst>
          </p:nvPr>
        </p:nvSpPr>
        <p:spPr>
          <a:xfrm>
            <a:off x="8610600" y="6369050"/>
            <a:ext cx="2700338" cy="2794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69881" y="574821"/>
            <a:ext cx="10852237" cy="5388907"/>
          </a:xfrm>
        </p:spPr>
        <p:txBody>
          <a:bodyPr/>
          <a:lstStyle>
            <a:lvl1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3pPr>
            <a:lvl4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4pPr>
            <a:lvl5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8" name="日期占位符 2"/>
          <p:cNvSpPr>
            <a:spLocks noGrp="1"/>
          </p:cNvSpPr>
          <p:nvPr>
            <p:ph type="dt" sz="half" idx="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3"/>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4"/>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标题 1"/>
          <p:cNvSpPr>
            <a:spLocks noGrp="1"/>
          </p:cNvSpPr>
          <p:nvPr>
            <p:ph type="ctrTitle"/>
          </p:nvPr>
        </p:nvSpPr>
        <p:spPr>
          <a:xfrm>
            <a:off x="3034915" y="1298503"/>
            <a:ext cx="6122169" cy="2158229"/>
          </a:xfrm>
        </p:spPr>
        <p:txBody>
          <a:bodyPr anchor="b">
            <a:normAutofit/>
          </a:bodyPr>
          <a:lstStyle>
            <a:lvl1pPr marL="0" indent="0" algn="ctr">
              <a:buFont typeface="Arial" panose="020B0604020202020204" pitchFamily="34" charset="0"/>
              <a:buNone/>
              <a:defRPr sz="8800" baseline="0">
                <a:solidFill>
                  <a:schemeClr val="accent1"/>
                </a:solidFill>
                <a:ea typeface="汉仪尚巍手书W" pitchFamily="18" charset="-122"/>
              </a:defRPr>
            </a:lvl1pPr>
          </a:lstStyle>
          <a:p>
            <a:pPr fontAlgn="auto"/>
            <a:r>
              <a:rPr lang="zh-CN" altLang="en-US" strike="noStrike" noProof="1" smtClean="0"/>
              <a:t>单击此处编辑母版标题样式</a:t>
            </a:r>
            <a:endParaRPr lang="zh-CN" altLang="en-US" strike="noStrike" noProof="1" dirty="0"/>
          </a:p>
        </p:txBody>
      </p:sp>
      <p:sp>
        <p:nvSpPr>
          <p:cNvPr id="8" name="日期占位符 1"/>
          <p:cNvSpPr>
            <a:spLocks noGrp="1"/>
          </p:cNvSpPr>
          <p:nvPr>
            <p:ph type="dt" sz="half" idx="2"/>
            <p:custDataLst>
              <p:tags r:id="rId3"/>
            </p:custDataLst>
          </p:nvPr>
        </p:nvSpPr>
        <p:spPr>
          <a:xfrm>
            <a:off x="879475" y="6446838"/>
            <a:ext cx="2700338" cy="317500"/>
          </a:xfrm>
          <a:prstGeom prst="rect">
            <a:avLst/>
          </a:prstGeom>
        </p:spPr>
        <p:txBody>
          <a:bodyPr vert="horz" lIns="90000" tIns="46800" rIns="90000" bIns="468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2"/>
          <p:cNvSpPr>
            <a:spLocks noGrp="1"/>
          </p:cNvSpPr>
          <p:nvPr>
            <p:ph type="ftr" sz="quarter" idx="3"/>
            <p:custDataLst>
              <p:tags r:id="rId4"/>
            </p:custDataLst>
          </p:nvPr>
        </p:nvSpPr>
        <p:spPr>
          <a:xfrm>
            <a:off x="4116388" y="6446838"/>
            <a:ext cx="3959225" cy="317500"/>
          </a:xfrm>
          <a:prstGeom prst="rect">
            <a:avLst/>
          </a:prstGeom>
        </p:spPr>
        <p:txBody>
          <a:bodyPr vert="horz" lIns="90000" tIns="46800" rIns="90000" bIns="468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3"/>
          <p:cNvSpPr>
            <a:spLocks noGrp="1"/>
          </p:cNvSpPr>
          <p:nvPr>
            <p:ph type="sldNum" sz="quarter" idx="4"/>
            <p:custDataLst>
              <p:tags r:id="rId5"/>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26627" name="图片 7"/>
          <p:cNvPicPr>
            <a:picLocks noChangeAspect="1"/>
          </p:cNvPicPr>
          <p:nvPr>
            <p:custDataLst>
              <p:tags r:id="rId2"/>
            </p:custDataLst>
          </p:nvPr>
        </p:nvPicPr>
        <p:blipFill>
          <a:blip r:embed="rId3"/>
          <a:stretch>
            <a:fillRect/>
          </a:stretch>
        </p:blipFill>
        <p:spPr>
          <a:xfrm>
            <a:off x="0" y="-4762"/>
            <a:ext cx="12231688" cy="6862762"/>
          </a:xfrm>
          <a:prstGeom prst="rect">
            <a:avLst/>
          </a:prstGeom>
          <a:noFill/>
          <a:ln w="9525">
            <a:noFill/>
          </a:ln>
        </p:spPr>
      </p:pic>
      <p:pic>
        <p:nvPicPr>
          <p:cNvPr id="26628" name="图片 8" descr="222"/>
          <p:cNvPicPr>
            <a:picLocks noChangeAspect="1"/>
          </p:cNvPicPr>
          <p:nvPr>
            <p:custDataLst>
              <p:tags r:id="rId4"/>
            </p:custDataLst>
          </p:nvPr>
        </p:nvPicPr>
        <p:blipFill>
          <a:blip r:embed="rId5"/>
          <a:stretch>
            <a:fillRect/>
          </a:stretch>
        </p:blipFill>
        <p:spPr>
          <a:xfrm>
            <a:off x="-6350" y="1835150"/>
            <a:ext cx="12201525" cy="5032375"/>
          </a:xfrm>
          <a:prstGeom prst="rect">
            <a:avLst/>
          </a:prstGeom>
          <a:noFill/>
          <a:ln w="9525">
            <a:noFill/>
          </a:ln>
        </p:spPr>
      </p:pic>
      <p:pic>
        <p:nvPicPr>
          <p:cNvPr id="26629" name="图片 9"/>
          <p:cNvPicPr>
            <a:picLocks noChangeAspect="1"/>
          </p:cNvPicPr>
          <p:nvPr>
            <p:custDataLst>
              <p:tags r:id="rId6"/>
            </p:custDataLst>
          </p:nvPr>
        </p:nvPicPr>
        <p:blipFill>
          <a:blip r:embed="rId7"/>
          <a:stretch>
            <a:fillRect/>
          </a:stretch>
        </p:blipFill>
        <p:spPr>
          <a:xfrm>
            <a:off x="-9525" y="0"/>
            <a:ext cx="5845175" cy="2390775"/>
          </a:xfrm>
          <a:prstGeom prst="rect">
            <a:avLst/>
          </a:prstGeom>
          <a:noFill/>
          <a:ln w="9525">
            <a:noFill/>
          </a:ln>
        </p:spPr>
      </p:pic>
      <p:pic>
        <p:nvPicPr>
          <p:cNvPr id="26630" name="图片 10"/>
          <p:cNvPicPr>
            <a:picLocks noChangeAspect="1"/>
          </p:cNvPicPr>
          <p:nvPr>
            <p:custDataLst>
              <p:tags r:id="rId8"/>
            </p:custDataLst>
          </p:nvPr>
        </p:nvPicPr>
        <p:blipFill>
          <a:blip r:embed="rId9"/>
          <a:stretch>
            <a:fillRect/>
          </a:stretch>
        </p:blipFill>
        <p:spPr>
          <a:xfrm>
            <a:off x="1057275" y="-4762"/>
            <a:ext cx="10058400" cy="1809750"/>
          </a:xfrm>
          <a:prstGeom prst="rect">
            <a:avLst/>
          </a:prstGeom>
          <a:noFill/>
          <a:ln w="9525">
            <a:noFill/>
          </a:ln>
        </p:spPr>
      </p:pic>
      <p:pic>
        <p:nvPicPr>
          <p:cNvPr id="26631" name="图片 11"/>
          <p:cNvPicPr>
            <a:picLocks noChangeAspect="1"/>
          </p:cNvPicPr>
          <p:nvPr>
            <p:custDataLst>
              <p:tags r:id="rId10"/>
            </p:custDataLst>
          </p:nvPr>
        </p:nvPicPr>
        <p:blipFill>
          <a:blip r:embed="rId11"/>
          <a:stretch>
            <a:fillRect/>
          </a:stretch>
        </p:blipFill>
        <p:spPr>
          <a:xfrm>
            <a:off x="6342063" y="0"/>
            <a:ext cx="5845175" cy="2390775"/>
          </a:xfrm>
          <a:prstGeom prst="rect">
            <a:avLst/>
          </a:prstGeom>
          <a:noFill/>
          <a:ln w="9525">
            <a:noFill/>
          </a:ln>
        </p:spPr>
      </p:pic>
      <p:pic>
        <p:nvPicPr>
          <p:cNvPr id="26632" name="图片 12" descr="21221233222"/>
          <p:cNvPicPr>
            <a:picLocks noChangeAspect="1"/>
          </p:cNvPicPr>
          <p:nvPr>
            <p:custDataLst>
              <p:tags r:id="rId12"/>
            </p:custDataLst>
          </p:nvPr>
        </p:nvPicPr>
        <p:blipFill>
          <a:blip r:embed="rId13"/>
          <a:stretch>
            <a:fillRect/>
          </a:stretch>
        </p:blipFill>
        <p:spPr>
          <a:xfrm>
            <a:off x="5614988" y="844550"/>
            <a:ext cx="942975" cy="981075"/>
          </a:xfrm>
          <a:prstGeom prst="rect">
            <a:avLst/>
          </a:prstGeom>
          <a:noFill/>
          <a:ln w="9525">
            <a:noFill/>
          </a:ln>
        </p:spPr>
      </p:pic>
      <p:sp>
        <p:nvSpPr>
          <p:cNvPr id="14" name="矩形 13"/>
          <p:cNvSpPr/>
          <p:nvPr>
            <p:custDataLst>
              <p:tags r:id="rId14"/>
            </p:custDataLst>
          </p:nvPr>
        </p:nvSpPr>
        <p:spPr>
          <a:xfrm>
            <a:off x="2784475" y="4983163"/>
            <a:ext cx="6604000" cy="25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5" name="矩形 14"/>
          <p:cNvSpPr/>
          <p:nvPr>
            <p:custDataLst>
              <p:tags r:id="rId15"/>
            </p:custDataLst>
          </p:nvPr>
        </p:nvSpPr>
        <p:spPr>
          <a:xfrm>
            <a:off x="2784475" y="4208463"/>
            <a:ext cx="6604000" cy="25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2" name="标题 1"/>
          <p:cNvSpPr>
            <a:spLocks noGrp="1"/>
          </p:cNvSpPr>
          <p:nvPr>
            <p:ph type="ctrTitle"/>
          </p:nvPr>
        </p:nvSpPr>
        <p:spPr>
          <a:xfrm>
            <a:off x="740984" y="2085340"/>
            <a:ext cx="10710031" cy="2058035"/>
          </a:xfrm>
        </p:spPr>
        <p:txBody>
          <a:bodyPr lIns="101600" tIns="38100" rIns="25400" bIns="38100" anchor="ctr" anchorCtr="0">
            <a:noAutofit/>
          </a:bodyPr>
          <a:lstStyle>
            <a:lvl1pPr algn="ctr">
              <a:defRPr sz="12800" spc="600">
                <a:solidFill>
                  <a:schemeClr val="accent1"/>
                </a:solidFill>
                <a:latin typeface="汉仪尚巍手书W" pitchFamily="18" charset="-122"/>
                <a:ea typeface="汉仪尚巍手书W" pitchFamily="18" charset="-122"/>
              </a:defRPr>
            </a:lvl1pPr>
          </a:lstStyle>
          <a:p>
            <a:pPr fontAlgn="auto"/>
            <a:r>
              <a:rPr lang="zh-CN" altLang="en-US" strike="noStrike" noProof="1" smtClean="0"/>
              <a:t>单击此处编辑母版标题样式</a:t>
            </a:r>
            <a:endParaRPr lang="zh-CN" altLang="en-US" strike="noStrike" noProof="1" dirty="0"/>
          </a:p>
        </p:txBody>
      </p:sp>
      <p:sp>
        <p:nvSpPr>
          <p:cNvPr id="3" name="副标题 2"/>
          <p:cNvSpPr>
            <a:spLocks noGrp="1"/>
          </p:cNvSpPr>
          <p:nvPr>
            <p:ph type="subTitle" idx="1"/>
          </p:nvPr>
        </p:nvSpPr>
        <p:spPr>
          <a:xfrm>
            <a:off x="2784475" y="4285762"/>
            <a:ext cx="6619240" cy="617474"/>
          </a:xfrm>
        </p:spPr>
        <p:txBody>
          <a:bodyPr lIns="101600" tIns="38100" rIns="76200" bIns="38100" anchor="ctr">
            <a:noAutofit/>
          </a:bodyPr>
          <a:lstStyle>
            <a:lvl1pPr marL="0" indent="0" algn="ctr" eaLnBrk="1" fontAlgn="auto" latinLnBrk="0" hangingPunct="1">
              <a:lnSpc>
                <a:spcPct val="130000"/>
              </a:lnSpc>
              <a:buNone/>
              <a:defRPr sz="3600" u="none" strike="noStrike" kern="1200" cap="none" spc="200" normalizeH="0" baseline="0">
                <a:solidFill>
                  <a:schemeClr val="accent1"/>
                </a:solidFill>
                <a:uFillTx/>
                <a:latin typeface="隶书" panose="02010509060101010101" pitchFamily="49" charset="-122"/>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dirty="0"/>
          </a:p>
        </p:txBody>
      </p:sp>
      <p:sp>
        <p:nvSpPr>
          <p:cNvPr id="5" name="文本占位符 4"/>
          <p:cNvSpPr>
            <a:spLocks noGrp="1"/>
          </p:cNvSpPr>
          <p:nvPr>
            <p:ph type="body" sz="quarter" idx="13"/>
          </p:nvPr>
        </p:nvSpPr>
        <p:spPr>
          <a:xfrm>
            <a:off x="2784474" y="5204460"/>
            <a:ext cx="2649599" cy="417358"/>
          </a:xfrm>
        </p:spPr>
        <p:txBody>
          <a:bodyPr anchor="ctr"/>
          <a:lstStyle>
            <a:lvl1pPr marL="0" indent="0">
              <a:lnSpc>
                <a:spcPct val="130000"/>
              </a:lnSpc>
              <a:buNone/>
              <a:defRPr spc="200" baseline="0">
                <a:solidFill>
                  <a:schemeClr val="accent1"/>
                </a:solidFill>
                <a:latin typeface="Arial" panose="020B0604020202020204" pitchFamily="34" charset="0"/>
                <a:ea typeface="隶书" panose="02010509060101010101" pitchFamily="49" charset="-122"/>
              </a:defRPr>
            </a:lvl1pPr>
          </a:lstStyle>
          <a:p>
            <a:pPr lvl="0" fontAlgn="auto"/>
            <a:r>
              <a:rPr lang="zh-CN" altLang="en-US" strike="noStrike" noProof="1" smtClean="0"/>
              <a:t>单击此处编辑母版文本样式</a:t>
            </a:r>
            <a:endParaRPr lang="zh-CN" altLang="en-US" strike="noStrike" noProof="1" smtClean="0"/>
          </a:p>
        </p:txBody>
      </p:sp>
      <p:sp>
        <p:nvSpPr>
          <p:cNvPr id="34" name="文本占位符 33"/>
          <p:cNvSpPr>
            <a:spLocks noGrp="1"/>
          </p:cNvSpPr>
          <p:nvPr>
            <p:ph type="body" sz="quarter" idx="14"/>
          </p:nvPr>
        </p:nvSpPr>
        <p:spPr>
          <a:xfrm>
            <a:off x="6142988" y="5204460"/>
            <a:ext cx="2649600" cy="417357"/>
          </a:xfrm>
        </p:spPr>
        <p:txBody>
          <a:bodyPr anchor="ctr"/>
          <a:lstStyle>
            <a:lvl1pPr marL="0" indent="0">
              <a:lnSpc>
                <a:spcPct val="130000"/>
              </a:lnSpc>
              <a:buNone/>
              <a:defRPr spc="200" baseline="0">
                <a:solidFill>
                  <a:schemeClr val="accent1"/>
                </a:solidFill>
                <a:latin typeface="Arial" panose="020B0604020202020204" pitchFamily="34" charset="0"/>
                <a:ea typeface="隶书" panose="02010509060101010101" pitchFamily="49" charset="-122"/>
              </a:defRPr>
            </a:lvl1pPr>
          </a:lstStyle>
          <a:p>
            <a:pPr lvl="0" fontAlgn="auto"/>
            <a:r>
              <a:rPr lang="zh-CN" altLang="en-US" strike="noStrike" noProof="1" smtClean="0"/>
              <a:t>单击此处编辑母版文本样式</a:t>
            </a:r>
            <a:endParaRPr lang="zh-CN" altLang="en-US" strike="noStrike" noProof="1" smtClean="0"/>
          </a:p>
        </p:txBody>
      </p:sp>
      <p:sp>
        <p:nvSpPr>
          <p:cNvPr id="16" name="日期占位符 15"/>
          <p:cNvSpPr>
            <a:spLocks noGrp="1"/>
          </p:cNvSpPr>
          <p:nvPr>
            <p:ph type="dt" sz="half" idx="2"/>
            <p:custDataLst>
              <p:tags r:id="rId16"/>
            </p:custDataLst>
          </p:nvPr>
        </p:nvSpPr>
        <p:spPr>
          <a:xfrm>
            <a:off x="879475" y="6350000"/>
            <a:ext cx="2700338" cy="31591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7" name="页脚占位符 16"/>
          <p:cNvSpPr>
            <a:spLocks noGrp="1"/>
          </p:cNvSpPr>
          <p:nvPr>
            <p:ph type="ftr" sz="quarter" idx="3"/>
            <p:custDataLst>
              <p:tags r:id="rId17"/>
            </p:custDataLst>
          </p:nvPr>
        </p:nvSpPr>
        <p:spPr>
          <a:xfrm>
            <a:off x="4116388" y="6350000"/>
            <a:ext cx="3959225" cy="31591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8" name="灯片编号占位符 17"/>
          <p:cNvSpPr>
            <a:spLocks noGrp="1"/>
          </p:cNvSpPr>
          <p:nvPr>
            <p:ph type="sldNum" sz="quarter" idx="4"/>
            <p:custDataLst>
              <p:tags r:id="rId18"/>
            </p:custDataLst>
          </p:nvPr>
        </p:nvSpPr>
        <p:spPr>
          <a:xfrm>
            <a:off x="8610600" y="6350000"/>
            <a:ext cx="2700338" cy="315913"/>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a typeface="微软雅黑" panose="020B0503020204020204" pitchFamily="34" charset="-122"/>
            </a:endParaRP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7651" name="图片 7"/>
          <p:cNvPicPr>
            <a:picLocks noChangeAspect="1"/>
          </p:cNvPicPr>
          <p:nvPr>
            <p:custDataLst>
              <p:tags r:id="rId3"/>
            </p:custDataLst>
          </p:nvPr>
        </p:nvPicPr>
        <p:blipFill>
          <a:blip r:embed="rId4"/>
          <a:srcRect t="6645" r="4813"/>
          <a:stretch>
            <a:fillRect/>
          </a:stretch>
        </p:blipFill>
        <p:spPr>
          <a:xfrm>
            <a:off x="0" y="376238"/>
            <a:ext cx="12192000" cy="6481762"/>
          </a:xfrm>
          <a:prstGeom prst="rect">
            <a:avLst/>
          </a:prstGeom>
          <a:noFill/>
          <a:ln w="9525">
            <a:noFill/>
          </a:ln>
        </p:spPr>
      </p:pic>
      <p:pic>
        <p:nvPicPr>
          <p:cNvPr id="27652" name="图片 8"/>
          <p:cNvPicPr>
            <a:picLocks noChangeAspect="1"/>
          </p:cNvPicPr>
          <p:nvPr>
            <p:custDataLst>
              <p:tags r:id="rId5"/>
            </p:custDataLst>
          </p:nvPr>
        </p:nvPicPr>
        <p:blipFill>
          <a:blip r:embed="rId6"/>
          <a:stretch>
            <a:fillRect/>
          </a:stretch>
        </p:blipFill>
        <p:spPr>
          <a:xfrm>
            <a:off x="371475" y="4763"/>
            <a:ext cx="4167188" cy="3424237"/>
          </a:xfrm>
          <a:prstGeom prst="rect">
            <a:avLst/>
          </a:prstGeom>
          <a:noFill/>
          <a:ln w="9525">
            <a:noFill/>
          </a:ln>
        </p:spPr>
      </p:pic>
      <p:sp>
        <p:nvSpPr>
          <p:cNvPr id="2" name="标题 1"/>
          <p:cNvSpPr>
            <a:spLocks noGrp="1"/>
          </p:cNvSpPr>
          <p:nvPr>
            <p:ph type="title"/>
          </p:nvPr>
        </p:nvSpPr>
        <p:spPr>
          <a:xfrm>
            <a:off x="2719070" y="3846196"/>
            <a:ext cx="7033260" cy="829945"/>
          </a:xfrm>
        </p:spPr>
        <p:txBody>
          <a:bodyPr lIns="101600" tIns="38100" rIns="63500" bIns="38100" anchor="b" anchorCtr="0">
            <a:noAutofit/>
          </a:bodyPr>
          <a:lstStyle>
            <a:lvl1pPr>
              <a:lnSpc>
                <a:spcPct val="130000"/>
              </a:lnSpc>
              <a:defRPr sz="3600" u="none" strike="noStrike" kern="1200" cap="none" spc="200" normalizeH="0" baseline="0">
                <a:solidFill>
                  <a:schemeClr val="bg1"/>
                </a:solidFill>
                <a:uFillTx/>
                <a:latin typeface="汉仪尚巍手书W" pitchFamily="18" charset="-122"/>
                <a:ea typeface="汉仪尚巍手书W" pitchFamily="18" charset="-122"/>
              </a:defRPr>
            </a:lvl1pPr>
          </a:lstStyle>
          <a:p>
            <a:pPr fontAlgn="auto"/>
            <a:r>
              <a:rPr lang="zh-CN" altLang="en-US" strike="noStrike" noProof="1" dirty="0"/>
              <a:t>单击此处编辑母版标题样式</a:t>
            </a:r>
            <a:endParaRPr lang="zh-CN" altLang="en-US" strike="noStrike" noProof="1" dirty="0"/>
          </a:p>
        </p:txBody>
      </p:sp>
      <p:sp>
        <p:nvSpPr>
          <p:cNvPr id="3" name="文本占位符 2"/>
          <p:cNvSpPr>
            <a:spLocks noGrp="1"/>
          </p:cNvSpPr>
          <p:nvPr>
            <p:ph type="body" idx="1"/>
          </p:nvPr>
        </p:nvSpPr>
        <p:spPr>
          <a:xfrm>
            <a:off x="2719071" y="4726028"/>
            <a:ext cx="7033260" cy="829945"/>
          </a:xfrm>
        </p:spPr>
        <p:txBody>
          <a:bodyPr lIns="101600" tIns="38100" rIns="76200" bIns="38100">
            <a:noAutofit/>
          </a:bodyPr>
          <a:lstStyle>
            <a:lvl1pPr marL="0" indent="0" eaLnBrk="1" fontAlgn="auto" latinLnBrk="0" hangingPunct="1">
              <a:lnSpc>
                <a:spcPct val="130000"/>
              </a:lnSpc>
              <a:buNone/>
              <a:defRPr kumimoji="0" lang="zh-CN" altLang="en-US" sz="1600" b="0" i="0" u="none" strike="noStrike" kern="1200" cap="none" spc="200" normalizeH="0" baseline="0" noProof="1">
                <a:solidFill>
                  <a:schemeClr val="bg1"/>
                </a:solidFill>
                <a:uFillTx/>
                <a:latin typeface="隶书" panose="02010509060101010101" pitchFamily="49" charset="-122"/>
                <a:ea typeface="隶书"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单击此处编辑母版文本样式</a:t>
            </a:r>
            <a:endParaRPr lang="zh-CN" altLang="en-US" strike="noStrike" noProof="1" dirty="0"/>
          </a:p>
        </p:txBody>
      </p:sp>
      <p:sp>
        <p:nvSpPr>
          <p:cNvPr id="10" name="日期占位符 3"/>
          <p:cNvSpPr>
            <a:spLocks noGrp="1"/>
          </p:cNvSpPr>
          <p:nvPr>
            <p:ph type="dt" sz="half" idx="2"/>
            <p:custDataLst>
              <p:tags r:id="rId7"/>
            </p:custDataLst>
          </p:nvPr>
        </p:nvSpPr>
        <p:spPr>
          <a:xfrm>
            <a:off x="879475" y="6350000"/>
            <a:ext cx="2700338" cy="31591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1" name="页脚占位符 4"/>
          <p:cNvSpPr>
            <a:spLocks noGrp="1"/>
          </p:cNvSpPr>
          <p:nvPr>
            <p:ph type="ftr" sz="quarter" idx="3"/>
            <p:custDataLst>
              <p:tags r:id="rId8"/>
            </p:custDataLst>
          </p:nvPr>
        </p:nvSpPr>
        <p:spPr>
          <a:xfrm>
            <a:off x="4116388" y="6350000"/>
            <a:ext cx="3959225" cy="31591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灯片编号占位符 5"/>
          <p:cNvSpPr>
            <a:spLocks noGrp="1"/>
          </p:cNvSpPr>
          <p:nvPr>
            <p:ph type="sldNum" sz="quarter" idx="4"/>
            <p:custDataLst>
              <p:tags r:id="rId9"/>
            </p:custDataLst>
          </p:nvPr>
        </p:nvSpPr>
        <p:spPr>
          <a:xfrm>
            <a:off x="8610600" y="6350000"/>
            <a:ext cx="2700338" cy="315913"/>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a typeface="微软雅黑" panose="020B0503020204020204" pitchFamily="34" charset="-122"/>
            </a:endParaRPr>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sym typeface="+mn-ea"/>
              </a:rPr>
              <a:t>单击此处编辑母版文本样式</a:t>
            </a:r>
            <a:endParaRPr lang="zh-CN" altLang="en-US" strike="noStrike" noProof="1" smtClean="0">
              <a:sym typeface="+mn-ea"/>
            </a:endParaRPr>
          </a:p>
        </p:txBody>
      </p:sp>
      <p:sp>
        <p:nvSpPr>
          <p:cNvPr id="6" name="内容占位符 5"/>
          <p:cNvSpPr>
            <a:spLocks noGrp="1"/>
          </p:cNvSpPr>
          <p:nvPr>
            <p:ph sz="quarter" idx="4"/>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a typeface="微软雅黑" panose="020B0503020204020204" pitchFamily="34" charset="-122"/>
            </a:endParaRP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a typeface="微软雅黑" panose="020B0503020204020204" pitchFamily="34" charset="-122"/>
            </a:endParaRP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custDataLst>
              <p:tags r:id="rId3"/>
            </p:custDataLst>
          </p:nvPr>
        </p:nvSpPr>
        <p:spPr>
          <a:xfrm>
            <a:off x="879475" y="6350000"/>
            <a:ext cx="2700338" cy="31591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9" name="页脚占位符 2"/>
          <p:cNvSpPr>
            <a:spLocks noGrp="1"/>
          </p:cNvSpPr>
          <p:nvPr>
            <p:ph type="ftr" sz="quarter" idx="3"/>
            <p:custDataLst>
              <p:tags r:id="rId4"/>
            </p:custDataLst>
          </p:nvPr>
        </p:nvSpPr>
        <p:spPr>
          <a:xfrm>
            <a:off x="4116388" y="6350000"/>
            <a:ext cx="3959225" cy="31591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灯片编号占位符 3"/>
          <p:cNvSpPr>
            <a:spLocks noGrp="1"/>
          </p:cNvSpPr>
          <p:nvPr>
            <p:ph type="sldNum" sz="quarter" idx="4"/>
            <p:custDataLst>
              <p:tags r:id="rId5"/>
            </p:custDataLst>
          </p:nvPr>
        </p:nvSpPr>
        <p:spPr>
          <a:xfrm>
            <a:off x="8610600" y="6350000"/>
            <a:ext cx="2700338" cy="315913"/>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 name="标题 1"/>
          <p:cNvSpPr>
            <a:spLocks noGrp="1"/>
          </p:cNvSpPr>
          <p:nvPr>
            <p:ph type="title"/>
          </p:nvPr>
        </p:nvSpPr>
        <p:spPr>
          <a:xfrm>
            <a:off x="2669865" y="3121627"/>
            <a:ext cx="5140636" cy="895350"/>
          </a:xfrm>
        </p:spPr>
        <p:txBody>
          <a:bodyPr anchor="b">
            <a:normAutofit/>
          </a:bodyPr>
          <a:lstStyle>
            <a:lvl1pPr algn="l">
              <a:defRPr sz="3600" b="1" baseline="0">
                <a:solidFill>
                  <a:schemeClr val="bg1"/>
                </a:solidFill>
                <a:ea typeface="汉仪尚巍手书W" pitchFamily="18" charset="-122"/>
              </a:defRPr>
            </a:lvl1pPr>
          </a:lstStyle>
          <a:p>
            <a:pPr fontAlgn="auto"/>
            <a:r>
              <a:rPr lang="zh-CN" altLang="en-US" strike="noStrike" noProof="1" smtClean="0"/>
              <a:t>单击此处编辑母版标题样式</a:t>
            </a:r>
            <a:endParaRPr lang="zh-CN" altLang="en-US" strike="noStrike" noProof="1" dirty="0"/>
          </a:p>
        </p:txBody>
      </p:sp>
      <p:sp>
        <p:nvSpPr>
          <p:cNvPr id="21" name="文本占位符 2"/>
          <p:cNvSpPr>
            <a:spLocks noGrp="1"/>
          </p:cNvSpPr>
          <p:nvPr>
            <p:ph type="body" idx="1"/>
          </p:nvPr>
        </p:nvSpPr>
        <p:spPr>
          <a:xfrm>
            <a:off x="2670981" y="4055077"/>
            <a:ext cx="5140636" cy="1259873"/>
          </a:xfrm>
        </p:spPr>
        <p:txBody>
          <a:bodyPr anchor="t">
            <a:normAutofit/>
          </a:bodyPr>
          <a:lstStyle>
            <a:lvl1pPr marL="0" indent="0" algn="l">
              <a:lnSpc>
                <a:spcPct val="100000"/>
              </a:lnSpc>
              <a:buNone/>
              <a:defRPr sz="2000" baseline="0">
                <a:solidFill>
                  <a:schemeClr val="bg1"/>
                </a:solidFill>
                <a:ea typeface="隶书"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8" name="日期占位符 1"/>
          <p:cNvSpPr>
            <a:spLocks noGrp="1"/>
          </p:cNvSpPr>
          <p:nvPr>
            <p:ph type="dt" sz="half" idx="2"/>
            <p:custDataLst>
              <p:tags r:id="rId3"/>
            </p:custDataLst>
          </p:nvPr>
        </p:nvSpPr>
        <p:spPr>
          <a:xfrm>
            <a:off x="879475" y="6446838"/>
            <a:ext cx="2700338" cy="317500"/>
          </a:xfrm>
          <a:prstGeom prst="rect">
            <a:avLst/>
          </a:prstGeom>
        </p:spPr>
        <p:txBody>
          <a:bodyPr vert="horz" lIns="90000" tIns="46800" rIns="90000" bIns="468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2"/>
          <p:cNvSpPr>
            <a:spLocks noGrp="1"/>
          </p:cNvSpPr>
          <p:nvPr>
            <p:ph type="ftr" sz="quarter" idx="3"/>
            <p:custDataLst>
              <p:tags r:id="rId4"/>
            </p:custDataLst>
          </p:nvPr>
        </p:nvSpPr>
        <p:spPr>
          <a:xfrm>
            <a:off x="4116388" y="6446838"/>
            <a:ext cx="3959225" cy="317500"/>
          </a:xfrm>
          <a:prstGeom prst="rect">
            <a:avLst/>
          </a:prstGeom>
        </p:spPr>
        <p:txBody>
          <a:bodyPr vert="horz" lIns="90000" tIns="46800" rIns="90000" bIns="468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3"/>
          <p:cNvSpPr>
            <a:spLocks noGrp="1"/>
          </p:cNvSpPr>
          <p:nvPr>
            <p:ph type="sldNum" sz="quarter" idx="4"/>
            <p:custDataLst>
              <p:tags r:id="rId5"/>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a typeface="微软雅黑" panose="020B0503020204020204" pitchFamily="34" charset="-122"/>
            </a:endParaRPr>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a typeface="微软雅黑" panose="020B0503020204020204" pitchFamily="34" charset="-122"/>
            </a:endParaRPr>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69930" y="952508"/>
            <a:ext cx="10852237" cy="5388907"/>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6"/>
          </p:nvPr>
        </p:nvSpPr>
        <p:spPr/>
        <p:txBody>
          <a:bodyPr/>
          <a:p>
            <a:pPr lvl="0" fontAlgn="base">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a typeface="微软雅黑" panose="020B0503020204020204" pitchFamily="34" charset="-122"/>
            </a:endParaRPr>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9699" name="图片 7" descr="222"/>
          <p:cNvPicPr>
            <a:picLocks noChangeAspect="1"/>
          </p:cNvPicPr>
          <p:nvPr>
            <p:custDataLst>
              <p:tags r:id="rId3"/>
            </p:custDataLst>
          </p:nvPr>
        </p:nvPicPr>
        <p:blipFill>
          <a:blip r:embed="rId4"/>
          <a:stretch>
            <a:fillRect/>
          </a:stretch>
        </p:blipFill>
        <p:spPr>
          <a:xfrm>
            <a:off x="-4762" y="1825625"/>
            <a:ext cx="12201525" cy="5032375"/>
          </a:xfrm>
          <a:prstGeom prst="rect">
            <a:avLst/>
          </a:prstGeom>
          <a:noFill/>
          <a:ln w="9525">
            <a:noFill/>
          </a:ln>
        </p:spPr>
      </p:pic>
      <p:pic>
        <p:nvPicPr>
          <p:cNvPr id="29700" name="图片 8"/>
          <p:cNvPicPr>
            <a:picLocks noChangeAspect="1"/>
          </p:cNvPicPr>
          <p:nvPr>
            <p:custDataLst>
              <p:tags r:id="rId5"/>
            </p:custDataLst>
          </p:nvPr>
        </p:nvPicPr>
        <p:blipFill>
          <a:blip r:embed="rId6"/>
          <a:stretch>
            <a:fillRect/>
          </a:stretch>
        </p:blipFill>
        <p:spPr>
          <a:xfrm>
            <a:off x="-9525" y="0"/>
            <a:ext cx="5845175" cy="2390775"/>
          </a:xfrm>
          <a:prstGeom prst="rect">
            <a:avLst/>
          </a:prstGeom>
          <a:noFill/>
          <a:ln w="9525">
            <a:noFill/>
          </a:ln>
        </p:spPr>
      </p:pic>
      <p:pic>
        <p:nvPicPr>
          <p:cNvPr id="29701" name="图片 9"/>
          <p:cNvPicPr>
            <a:picLocks noChangeAspect="1"/>
          </p:cNvPicPr>
          <p:nvPr>
            <p:custDataLst>
              <p:tags r:id="rId7"/>
            </p:custDataLst>
          </p:nvPr>
        </p:nvPicPr>
        <p:blipFill>
          <a:blip r:embed="rId8"/>
          <a:stretch>
            <a:fillRect/>
          </a:stretch>
        </p:blipFill>
        <p:spPr>
          <a:xfrm>
            <a:off x="1057275" y="-4762"/>
            <a:ext cx="10058400" cy="1809750"/>
          </a:xfrm>
          <a:prstGeom prst="rect">
            <a:avLst/>
          </a:prstGeom>
          <a:noFill/>
          <a:ln w="9525">
            <a:noFill/>
          </a:ln>
        </p:spPr>
      </p:pic>
      <p:pic>
        <p:nvPicPr>
          <p:cNvPr id="29702" name="图片 10"/>
          <p:cNvPicPr>
            <a:picLocks noChangeAspect="1"/>
          </p:cNvPicPr>
          <p:nvPr>
            <p:custDataLst>
              <p:tags r:id="rId9"/>
            </p:custDataLst>
          </p:nvPr>
        </p:nvPicPr>
        <p:blipFill>
          <a:blip r:embed="rId10"/>
          <a:stretch>
            <a:fillRect/>
          </a:stretch>
        </p:blipFill>
        <p:spPr>
          <a:xfrm>
            <a:off x="6342063" y="0"/>
            <a:ext cx="5845175" cy="2390775"/>
          </a:xfrm>
          <a:prstGeom prst="rect">
            <a:avLst/>
          </a:prstGeom>
          <a:noFill/>
          <a:ln w="9525">
            <a:noFill/>
          </a:ln>
        </p:spPr>
      </p:pic>
      <p:sp>
        <p:nvSpPr>
          <p:cNvPr id="12" name="矩形 11"/>
          <p:cNvSpPr/>
          <p:nvPr>
            <p:custDataLst>
              <p:tags r:id="rId11"/>
            </p:custDataLst>
          </p:nvPr>
        </p:nvSpPr>
        <p:spPr>
          <a:xfrm>
            <a:off x="2784475" y="4983163"/>
            <a:ext cx="6604000" cy="2540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custDataLst>
              <p:tags r:id="rId12"/>
            </p:custDataLst>
          </p:nvPr>
        </p:nvSpPr>
        <p:spPr>
          <a:xfrm>
            <a:off x="2784475" y="4208463"/>
            <a:ext cx="6604000" cy="2540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9705" name="图片 13" descr="图片12233"/>
          <p:cNvPicPr>
            <a:picLocks noChangeAspect="1"/>
          </p:cNvPicPr>
          <p:nvPr>
            <p:custDataLst>
              <p:tags r:id="rId13"/>
            </p:custDataLst>
          </p:nvPr>
        </p:nvPicPr>
        <p:blipFill>
          <a:blip r:embed="rId14"/>
          <a:srcRect b="8089"/>
          <a:stretch>
            <a:fillRect/>
          </a:stretch>
        </p:blipFill>
        <p:spPr>
          <a:xfrm>
            <a:off x="-4762" y="5530850"/>
            <a:ext cx="12203112" cy="1327150"/>
          </a:xfrm>
          <a:prstGeom prst="rect">
            <a:avLst/>
          </a:prstGeom>
          <a:noFill/>
          <a:ln w="9525">
            <a:noFill/>
          </a:ln>
        </p:spPr>
      </p:pic>
      <p:pic>
        <p:nvPicPr>
          <p:cNvPr id="29706" name="图片 14" descr="21221233222"/>
          <p:cNvPicPr>
            <a:picLocks noChangeAspect="1"/>
          </p:cNvPicPr>
          <p:nvPr>
            <p:custDataLst>
              <p:tags r:id="rId15"/>
            </p:custDataLst>
          </p:nvPr>
        </p:nvPicPr>
        <p:blipFill>
          <a:blip r:embed="rId16"/>
          <a:stretch>
            <a:fillRect/>
          </a:stretch>
        </p:blipFill>
        <p:spPr>
          <a:xfrm>
            <a:off x="5624513" y="825500"/>
            <a:ext cx="942975" cy="979488"/>
          </a:xfrm>
          <a:prstGeom prst="rect">
            <a:avLst/>
          </a:prstGeom>
          <a:noFill/>
          <a:ln w="9525">
            <a:noFill/>
          </a:ln>
        </p:spPr>
      </p:pic>
      <p:sp>
        <p:nvSpPr>
          <p:cNvPr id="11" name="文本占位符 10"/>
          <p:cNvSpPr>
            <a:spLocks noGrp="1"/>
          </p:cNvSpPr>
          <p:nvPr>
            <p:ph type="body" sz="quarter" idx="13"/>
          </p:nvPr>
        </p:nvSpPr>
        <p:spPr>
          <a:xfrm>
            <a:off x="2793365" y="4267745"/>
            <a:ext cx="6595109" cy="700088"/>
          </a:xfrm>
        </p:spPr>
        <p:txBody>
          <a:bodyPr>
            <a:normAutofit/>
          </a:bodyPr>
          <a:lstStyle>
            <a:lvl1pPr marL="0" indent="0" algn="ctr">
              <a:buNone/>
              <a:defRPr sz="3200" baseline="0">
                <a:solidFill>
                  <a:schemeClr val="accent1"/>
                </a:solidFill>
                <a:latin typeface="Arial" panose="020B0604020202020204" pitchFamily="34" charset="0"/>
                <a:ea typeface="隶书" panose="02010509060101010101" pitchFamily="49" charset="-122"/>
              </a:defRPr>
            </a:lvl1pPr>
            <a:lvl2pPr marL="457200" indent="0">
              <a:buNone/>
              <a:defRPr/>
            </a:lvl2pPr>
          </a:lstStyle>
          <a:p>
            <a:pPr lvl="0" fontAlgn="auto"/>
            <a:r>
              <a:rPr lang="zh-CN" altLang="en-US" strike="noStrike" noProof="1" smtClean="0"/>
              <a:t>单击此处编辑母版文本样式</a:t>
            </a:r>
            <a:endParaRPr lang="zh-CN" altLang="en-US" strike="noStrike" noProof="1" smtClean="0"/>
          </a:p>
        </p:txBody>
      </p:sp>
      <p:sp>
        <p:nvSpPr>
          <p:cNvPr id="2" name="标题 1"/>
          <p:cNvSpPr>
            <a:spLocks noGrp="1"/>
          </p:cNvSpPr>
          <p:nvPr>
            <p:ph type="title"/>
          </p:nvPr>
        </p:nvSpPr>
        <p:spPr>
          <a:xfrm>
            <a:off x="1670367" y="2014221"/>
            <a:ext cx="8851266" cy="2061210"/>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12800" b="1" i="0" u="none" strike="noStrike" kern="1200" cap="none" spc="600" normalizeH="0" baseline="0" noProof="1" dirty="0">
                <a:solidFill>
                  <a:schemeClr val="accent1"/>
                </a:solidFill>
                <a:uFillTx/>
                <a:latin typeface="汉仪尚巍手书W" pitchFamily="18" charset="-122"/>
                <a:ea typeface="汉仪尚巍手书W" pitchFamily="18" charset="-122"/>
                <a:cs typeface="+mj-cs"/>
                <a:sym typeface="+mn-ea"/>
              </a:defRPr>
            </a:lvl1pPr>
          </a:lstStyle>
          <a:p>
            <a:pPr lvl="0" fontAlgn="auto"/>
            <a:r>
              <a:rPr lang="zh-CN" altLang="en-US" strike="noStrike" noProof="1" smtClean="0">
                <a:sym typeface="+mn-ea"/>
              </a:rPr>
              <a:t>单击此处编辑母版标题样式</a:t>
            </a:r>
            <a:endParaRPr strike="noStrike" noProof="1" dirty="0">
              <a:sym typeface="+mn-ea"/>
            </a:endParaRPr>
          </a:p>
        </p:txBody>
      </p:sp>
      <p:sp>
        <p:nvSpPr>
          <p:cNvPr id="16" name="日期占位符 2"/>
          <p:cNvSpPr>
            <a:spLocks noGrp="1"/>
          </p:cNvSpPr>
          <p:nvPr>
            <p:ph type="dt" sz="half" idx="2"/>
            <p:custDataLst>
              <p:tags r:id="rId17"/>
            </p:custDataLst>
          </p:nvPr>
        </p:nvSpPr>
        <p:spPr>
          <a:xfrm>
            <a:off x="879475" y="6350000"/>
            <a:ext cx="2700338" cy="31591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7" name="页脚占位符 3"/>
          <p:cNvSpPr>
            <a:spLocks noGrp="1"/>
          </p:cNvSpPr>
          <p:nvPr>
            <p:ph type="ftr" sz="quarter" idx="3"/>
            <p:custDataLst>
              <p:tags r:id="rId18"/>
            </p:custDataLst>
          </p:nvPr>
        </p:nvSpPr>
        <p:spPr>
          <a:xfrm>
            <a:off x="4116388" y="6350000"/>
            <a:ext cx="3959225" cy="31591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8" name="灯片编号占位符 4"/>
          <p:cNvSpPr>
            <a:spLocks noGrp="1"/>
          </p:cNvSpPr>
          <p:nvPr>
            <p:ph type="sldNum" sz="quarter" idx="4"/>
            <p:custDataLst>
              <p:tags r:id="rId19"/>
            </p:custDataLst>
          </p:nvPr>
        </p:nvSpPr>
        <p:spPr>
          <a:xfrm>
            <a:off x="8610600" y="6350000"/>
            <a:ext cx="2700338" cy="315913"/>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30723" name="图片 7"/>
          <p:cNvPicPr>
            <a:picLocks noChangeAspect="1"/>
          </p:cNvPicPr>
          <p:nvPr>
            <p:custDataLst>
              <p:tags r:id="rId2"/>
            </p:custDataLst>
          </p:nvPr>
        </p:nvPicPr>
        <p:blipFill>
          <a:blip r:embed="rId3"/>
          <a:srcRect r="148"/>
          <a:stretch>
            <a:fillRect/>
          </a:stretch>
        </p:blipFill>
        <p:spPr>
          <a:xfrm>
            <a:off x="0" y="0"/>
            <a:ext cx="12192000" cy="6858000"/>
          </a:xfrm>
          <a:prstGeom prst="rect">
            <a:avLst/>
          </a:prstGeom>
          <a:noFill/>
          <a:ln w="9525">
            <a:noFill/>
          </a:ln>
        </p:spPr>
      </p:pic>
      <p:sp>
        <p:nvSpPr>
          <p:cNvPr id="9801" name="副标题 2"/>
          <p:cNvSpPr>
            <a:spLocks noGrp="1"/>
          </p:cNvSpPr>
          <p:nvPr>
            <p:ph type="subTitle" idx="1"/>
          </p:nvPr>
        </p:nvSpPr>
        <p:spPr>
          <a:xfrm>
            <a:off x="2415757" y="3002917"/>
            <a:ext cx="7360486" cy="988490"/>
          </a:xfrm>
        </p:spPr>
        <p:txBody>
          <a:bodyPr anchor="t">
            <a:normAutofit/>
          </a:bodyPr>
          <a:lstStyle>
            <a:lvl1pPr marL="0" indent="0" algn="ctr">
              <a:buNone/>
              <a:defRPr sz="4000" baseline="0">
                <a:solidFill>
                  <a:schemeClr val="accent1"/>
                </a:solidFill>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en-US" strike="noStrike" noProof="1" dirty="0"/>
          </a:p>
        </p:txBody>
      </p:sp>
      <p:sp>
        <p:nvSpPr>
          <p:cNvPr id="9802" name="标题 1"/>
          <p:cNvSpPr>
            <a:spLocks noGrp="1"/>
          </p:cNvSpPr>
          <p:nvPr>
            <p:ph type="ctrTitle"/>
          </p:nvPr>
        </p:nvSpPr>
        <p:spPr>
          <a:xfrm>
            <a:off x="2415757" y="1663153"/>
            <a:ext cx="7360486" cy="1298061"/>
          </a:xfrm>
        </p:spPr>
        <p:txBody>
          <a:bodyPr anchor="b">
            <a:normAutofit/>
          </a:bodyPr>
          <a:lstStyle>
            <a:lvl1pPr algn="ctr">
              <a:defRPr sz="6000" baseline="0">
                <a:solidFill>
                  <a:schemeClr val="accent1"/>
                </a:solidFill>
                <a:ea typeface="汉仪尚巍手书W" pitchFamily="18" charset="-122"/>
              </a:defRPr>
            </a:lvl1pPr>
          </a:lstStyle>
          <a:p>
            <a:pPr fontAlgn="auto"/>
            <a:r>
              <a:rPr lang="zh-CN" altLang="en-US" strike="noStrike" noProof="1" smtClean="0"/>
              <a:t>单击此处编辑母版标题样式</a:t>
            </a:r>
            <a:endParaRPr lang="zh-CN" altLang="en-US" strike="noStrike" noProof="1" dirty="0"/>
          </a:p>
        </p:txBody>
      </p:sp>
      <p:sp>
        <p:nvSpPr>
          <p:cNvPr id="12" name="文本占位符 13"/>
          <p:cNvSpPr>
            <a:spLocks noGrp="1"/>
          </p:cNvSpPr>
          <p:nvPr>
            <p:ph type="body" sz="quarter" idx="10"/>
          </p:nvPr>
        </p:nvSpPr>
        <p:spPr>
          <a:xfrm>
            <a:off x="5196000" y="4034788"/>
            <a:ext cx="1800000" cy="432000"/>
          </a:xfrm>
        </p:spPr>
        <p:txBody>
          <a:bodyPr vert="horz" anchor="ctr">
            <a:normAutofit/>
          </a:bodyPr>
          <a:lstStyle>
            <a:lvl1pPr marL="0" indent="0" algn="ctr">
              <a:buNone/>
              <a:defRPr sz="2000" b="0" baseline="0">
                <a:solidFill>
                  <a:schemeClr val="tx1">
                    <a:lumMod val="85000"/>
                    <a:lumOff val="15000"/>
                  </a:schemeClr>
                </a:solidFill>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smtClean="0"/>
              <a:t>单击此处编辑母版文本样式</a:t>
            </a:r>
            <a:endParaRPr lang="zh-CN" altLang="en-US" strike="noStrike" noProof="1" smtClean="0"/>
          </a:p>
        </p:txBody>
      </p:sp>
      <p:sp>
        <p:nvSpPr>
          <p:cNvPr id="13" name="文本占位符 13"/>
          <p:cNvSpPr>
            <a:spLocks noGrp="1"/>
          </p:cNvSpPr>
          <p:nvPr>
            <p:ph type="body" sz="quarter" idx="11"/>
          </p:nvPr>
        </p:nvSpPr>
        <p:spPr>
          <a:xfrm>
            <a:off x="5196000" y="4510169"/>
            <a:ext cx="1800000" cy="432000"/>
          </a:xfrm>
        </p:spPr>
        <p:txBody>
          <a:bodyPr vert="horz" anchor="ctr">
            <a:normAutofit/>
          </a:bodyPr>
          <a:lstStyle>
            <a:lvl1pPr marL="0" indent="0" algn="ctr">
              <a:buNone/>
              <a:defRPr sz="2000" b="0" baseline="0">
                <a:solidFill>
                  <a:schemeClr val="tx1">
                    <a:lumMod val="85000"/>
                    <a:lumOff val="15000"/>
                  </a:schemeClr>
                </a:solidFill>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smtClean="0"/>
              <a:t>单击此处编辑母版文本样式</a:t>
            </a:r>
            <a:endParaRPr lang="zh-CN" altLang="en-US" strike="noStrike" noProof="1" smtClean="0"/>
          </a:p>
        </p:txBody>
      </p:sp>
      <p:sp>
        <p:nvSpPr>
          <p:cNvPr id="9" name="日期占位符 1"/>
          <p:cNvSpPr>
            <a:spLocks noGrp="1"/>
          </p:cNvSpPr>
          <p:nvPr>
            <p:ph type="dt" sz="half" idx="2"/>
            <p:custDataLst>
              <p:tags r:id="rId4"/>
            </p:custDataLst>
          </p:nvPr>
        </p:nvSpPr>
        <p:spPr>
          <a:xfrm>
            <a:off x="879475" y="6446838"/>
            <a:ext cx="2700338" cy="317500"/>
          </a:xfrm>
          <a:prstGeom prst="rect">
            <a:avLst/>
          </a:prstGeom>
        </p:spPr>
        <p:txBody>
          <a:bodyPr vert="horz" lIns="90000" tIns="46800" rIns="90000" bIns="468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页脚占位符 3"/>
          <p:cNvSpPr>
            <a:spLocks noGrp="1"/>
          </p:cNvSpPr>
          <p:nvPr>
            <p:ph type="ftr" sz="quarter" idx="3"/>
            <p:custDataLst>
              <p:tags r:id="rId5"/>
            </p:custDataLst>
          </p:nvPr>
        </p:nvSpPr>
        <p:spPr>
          <a:xfrm>
            <a:off x="4116388" y="6446838"/>
            <a:ext cx="3959225" cy="317500"/>
          </a:xfrm>
          <a:prstGeom prst="rect">
            <a:avLst/>
          </a:prstGeom>
        </p:spPr>
        <p:txBody>
          <a:bodyPr vert="horz" lIns="90000" tIns="46800" rIns="90000" bIns="468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1" name="灯片编号占位符 4"/>
          <p:cNvSpPr>
            <a:spLocks noGrp="1"/>
          </p:cNvSpPr>
          <p:nvPr>
            <p:ph type="sldNum" sz="quarter" idx="4"/>
            <p:custDataLst>
              <p:tags r:id="rId6"/>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grpSp>
        <p:nvGrpSpPr>
          <p:cNvPr id="31747" name="组合 7"/>
          <p:cNvGrpSpPr/>
          <p:nvPr/>
        </p:nvGrpSpPr>
        <p:grpSpPr>
          <a:xfrm>
            <a:off x="819150" y="869950"/>
            <a:ext cx="938213" cy="95250"/>
            <a:chOff x="669881" y="872107"/>
            <a:chExt cx="1734115" cy="216000"/>
          </a:xfrm>
        </p:grpSpPr>
        <p:sp>
          <p:nvSpPr>
            <p:cNvPr id="9" name="图形 27"/>
            <p:cNvSpPr>
              <a:spLocks noChangeAspect="1"/>
            </p:cNvSpPr>
            <p:nvPr>
              <p:custDataLst>
                <p:tags r:id="rId2"/>
              </p:custDataLst>
            </p:nvPr>
          </p:nvSpPr>
          <p:spPr>
            <a:xfrm>
              <a:off x="2173596"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图形 26"/>
            <p:cNvSpPr>
              <a:spLocks noChangeAspect="1"/>
            </p:cNvSpPr>
            <p:nvPr>
              <p:custDataLst>
                <p:tags r:id="rId3"/>
              </p:custDataLst>
            </p:nvPr>
          </p:nvSpPr>
          <p:spPr>
            <a:xfrm>
              <a:off x="1797668"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图形 27"/>
            <p:cNvSpPr>
              <a:spLocks noChangeAspect="1"/>
            </p:cNvSpPr>
            <p:nvPr>
              <p:custDataLst>
                <p:tags r:id="rId4"/>
              </p:custDataLst>
            </p:nvPr>
          </p:nvSpPr>
          <p:spPr>
            <a:xfrm>
              <a:off x="1045810"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图形 26"/>
            <p:cNvSpPr>
              <a:spLocks noChangeAspect="1"/>
            </p:cNvSpPr>
            <p:nvPr>
              <p:custDataLst>
                <p:tags r:id="rId5"/>
              </p:custDataLst>
            </p:nvPr>
          </p:nvSpPr>
          <p:spPr>
            <a:xfrm>
              <a:off x="669881"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图形 27"/>
            <p:cNvSpPr>
              <a:spLocks noChangeAspect="1"/>
            </p:cNvSpPr>
            <p:nvPr>
              <p:custDataLst>
                <p:tags r:id="rId6"/>
              </p:custDataLst>
            </p:nvPr>
          </p:nvSpPr>
          <p:spPr>
            <a:xfrm>
              <a:off x="1421739"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4" name="矩形 13"/>
          <p:cNvSpPr/>
          <p:nvPr>
            <p:custDataLst>
              <p:tags r:id="rId7"/>
            </p:custDataLst>
          </p:nvPr>
        </p:nvSpPr>
        <p:spPr>
          <a:xfrm>
            <a:off x="1828800" y="914400"/>
            <a:ext cx="9693275" cy="14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15" name="日期占位符 3"/>
          <p:cNvSpPr>
            <a:spLocks noGrp="1"/>
          </p:cNvSpPr>
          <p:nvPr>
            <p:ph type="dt" sz="half" idx="2"/>
            <p:custDataLst>
              <p:tags r:id="rId8"/>
            </p:custDataLst>
          </p:nvPr>
        </p:nvSpPr>
        <p:spPr>
          <a:xfrm>
            <a:off x="879475" y="6446838"/>
            <a:ext cx="2700338" cy="3175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6" name="页脚占位符 4"/>
          <p:cNvSpPr>
            <a:spLocks noGrp="1"/>
          </p:cNvSpPr>
          <p:nvPr>
            <p:ph type="ftr" sz="quarter" idx="3"/>
            <p:custDataLst>
              <p:tags r:id="rId9"/>
            </p:custDataLst>
          </p:nvPr>
        </p:nvSpPr>
        <p:spPr>
          <a:xfrm>
            <a:off x="4116388" y="6446838"/>
            <a:ext cx="3959225" cy="3175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7" name="灯片编号占位符 5"/>
          <p:cNvSpPr>
            <a:spLocks noGrp="1"/>
          </p:cNvSpPr>
          <p:nvPr>
            <p:ph type="sldNum" sz="quarter" idx="4"/>
            <p:custDataLst>
              <p:tags r:id="rId10"/>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2771" name="图片 7"/>
          <p:cNvPicPr>
            <a:picLocks noChangeAspect="1"/>
          </p:cNvPicPr>
          <p:nvPr>
            <p:custDataLst>
              <p:tags r:id="rId3"/>
            </p:custDataLst>
          </p:nvPr>
        </p:nvPicPr>
        <p:blipFill>
          <a:blip r:embed="rId4"/>
          <a:srcRect l="71674" t="43639"/>
          <a:stretch>
            <a:fillRect/>
          </a:stretch>
        </p:blipFill>
        <p:spPr>
          <a:xfrm>
            <a:off x="7745413" y="1349375"/>
            <a:ext cx="4446587" cy="5508625"/>
          </a:xfrm>
          <a:prstGeom prst="rect">
            <a:avLst/>
          </a:prstGeom>
          <a:noFill/>
          <a:ln w="9525">
            <a:noFill/>
          </a:ln>
        </p:spPr>
      </p:pic>
      <p:sp>
        <p:nvSpPr>
          <p:cNvPr id="20" name="标题 1"/>
          <p:cNvSpPr>
            <a:spLocks noGrp="1"/>
          </p:cNvSpPr>
          <p:nvPr>
            <p:ph type="title"/>
          </p:nvPr>
        </p:nvSpPr>
        <p:spPr>
          <a:xfrm>
            <a:off x="2655699" y="2942985"/>
            <a:ext cx="5419185" cy="895350"/>
          </a:xfrm>
        </p:spPr>
        <p:txBody>
          <a:bodyPr anchor="b">
            <a:normAutofit/>
          </a:bodyPr>
          <a:lstStyle>
            <a:lvl1pPr algn="l">
              <a:defRPr sz="4000" b="1" baseline="0">
                <a:solidFill>
                  <a:schemeClr val="tx1">
                    <a:lumMod val="85000"/>
                    <a:lumOff val="15000"/>
                  </a:schemeClr>
                </a:solidFill>
                <a:ea typeface="汉仪尚巍手书W" pitchFamily="18" charset="-122"/>
              </a:defRPr>
            </a:lvl1pPr>
          </a:lstStyle>
          <a:p>
            <a:pPr fontAlgn="auto"/>
            <a:r>
              <a:rPr lang="zh-CN" altLang="en-US" strike="noStrike" noProof="1" smtClean="0"/>
              <a:t>单击此处编辑母版标题样式</a:t>
            </a:r>
            <a:endParaRPr lang="zh-CN" altLang="en-US" strike="noStrike" noProof="1" dirty="0"/>
          </a:p>
        </p:txBody>
      </p:sp>
      <p:sp>
        <p:nvSpPr>
          <p:cNvPr id="21" name="文本占位符 2"/>
          <p:cNvSpPr>
            <a:spLocks noGrp="1"/>
          </p:cNvSpPr>
          <p:nvPr>
            <p:ph type="body" idx="1"/>
          </p:nvPr>
        </p:nvSpPr>
        <p:spPr>
          <a:xfrm>
            <a:off x="2656815" y="3885469"/>
            <a:ext cx="5419185" cy="1723479"/>
          </a:xfrm>
        </p:spPr>
        <p:txBody>
          <a:bodyPr anchor="t">
            <a:normAutofit/>
          </a:bodyPr>
          <a:lstStyle>
            <a:lvl1pPr marL="0" indent="0" algn="l">
              <a:lnSpc>
                <a:spcPct val="100000"/>
              </a:lnSpc>
              <a:buNone/>
              <a:defRPr sz="2000" baseline="0">
                <a:solidFill>
                  <a:schemeClr val="tx1">
                    <a:lumMod val="85000"/>
                    <a:lumOff val="15000"/>
                  </a:schemeClr>
                </a:solidFill>
                <a:ea typeface="隶书"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9" name="日期占位符 1"/>
          <p:cNvSpPr>
            <a:spLocks noGrp="1"/>
          </p:cNvSpPr>
          <p:nvPr>
            <p:ph type="dt" sz="half" idx="2"/>
            <p:custDataLst>
              <p:tags r:id="rId5"/>
            </p:custDataLst>
          </p:nvPr>
        </p:nvSpPr>
        <p:spPr>
          <a:xfrm>
            <a:off x="879475" y="6446838"/>
            <a:ext cx="2700338" cy="317500"/>
          </a:xfrm>
          <a:prstGeom prst="rect">
            <a:avLst/>
          </a:prstGeom>
        </p:spPr>
        <p:txBody>
          <a:bodyPr vert="horz" lIns="90000" tIns="46800" rIns="90000" bIns="468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页脚占位符 2"/>
          <p:cNvSpPr>
            <a:spLocks noGrp="1"/>
          </p:cNvSpPr>
          <p:nvPr>
            <p:ph type="ftr" sz="quarter" idx="3"/>
            <p:custDataLst>
              <p:tags r:id="rId6"/>
            </p:custDataLst>
          </p:nvPr>
        </p:nvSpPr>
        <p:spPr>
          <a:xfrm>
            <a:off x="4116388" y="6446838"/>
            <a:ext cx="3959225" cy="317500"/>
          </a:xfrm>
          <a:prstGeom prst="rect">
            <a:avLst/>
          </a:prstGeom>
        </p:spPr>
        <p:txBody>
          <a:bodyPr vert="horz" lIns="90000" tIns="46800" rIns="90000" bIns="468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1" name="灯片编号占位符 3"/>
          <p:cNvSpPr>
            <a:spLocks noGrp="1"/>
          </p:cNvSpPr>
          <p:nvPr>
            <p:ph type="sldNum" sz="quarter" idx="4"/>
            <p:custDataLst>
              <p:tags r:id="rId7"/>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6238877" y="952508"/>
            <a:ext cx="5283242" cy="5388907"/>
          </a:xfrm>
        </p:spPr>
        <p:txBody>
          <a:bodyPr lIns="90000" tIns="46800" rIns="90000" bIns="46800">
            <a:normAutofit/>
          </a:bodyPr>
          <a:lstStyle>
            <a:lvl1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3pPr>
            <a:lvl4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4pPr>
            <a:lvl5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8" name="日期占位符 4"/>
          <p:cNvSpPr>
            <a:spLocks noGrp="1"/>
          </p:cNvSpPr>
          <p:nvPr>
            <p:ph type="dt" sz="half" idx="1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5"/>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6"/>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sym typeface="+mn-ea"/>
              </a:rPr>
              <a:t>单击此处编辑母版文本样式</a:t>
            </a:r>
            <a:endParaRPr lang="zh-CN" altLang="en-US" strike="noStrike" noProof="1" smtClean="0">
              <a:sym typeface="+mn-ea"/>
            </a:endParaRPr>
          </a:p>
        </p:txBody>
      </p:sp>
      <p:sp>
        <p:nvSpPr>
          <p:cNvPr id="6" name="内容占位符 5"/>
          <p:cNvSpPr>
            <a:spLocks noGrp="1"/>
          </p:cNvSpPr>
          <p:nvPr>
            <p:ph sz="quarter" idx="4"/>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8" name="日期占位符 6"/>
          <p:cNvSpPr>
            <a:spLocks noGrp="1"/>
          </p:cNvSpPr>
          <p:nvPr>
            <p:ph type="dt" sz="half" idx="1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7"/>
          <p:cNvSpPr>
            <a:spLocks noGrp="1"/>
          </p:cNvSpPr>
          <p:nvPr>
            <p:ph type="ftr" sz="quarter" idx="1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8"/>
          <p:cNvSpPr>
            <a:spLocks noGrp="1"/>
          </p:cNvSpPr>
          <p:nvPr>
            <p:ph type="sldNum" sz="quarter" idx="1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8" name="日期占位符 2"/>
          <p:cNvSpPr>
            <a:spLocks noGrp="1"/>
          </p:cNvSpPr>
          <p:nvPr>
            <p:ph type="dt" sz="half" idx="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3"/>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4"/>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6238877" y="952508"/>
            <a:ext cx="5283242" cy="5388907"/>
          </a:xfrm>
        </p:spPr>
        <p:txBody>
          <a:bodyPr lIns="90000" tIns="46800" rIns="90000" bIns="46800">
            <a:normAutofit/>
          </a:bodyPr>
          <a:lstStyle>
            <a:lvl1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3pPr>
            <a:lvl4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4pPr>
            <a:lvl5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8" name="日期占位符 4"/>
          <p:cNvSpPr>
            <a:spLocks noGrp="1"/>
          </p:cNvSpPr>
          <p:nvPr>
            <p:ph type="dt" sz="half" idx="1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5"/>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6"/>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2"/>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3"/>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2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dirty="0">
                <a:sym typeface="+mn-ea"/>
              </a:rPr>
              <a:t>单击此处编辑母版文本样式</a:t>
            </a:r>
            <a:endParaRPr strike="noStrike" noProof="1" dirty="0">
              <a:sym typeface="+mn-ea"/>
            </a:endParaRPr>
          </a:p>
        </p:txBody>
      </p:sp>
      <p:sp>
        <p:nvSpPr>
          <p:cNvPr id="8" name="日期占位符 4"/>
          <p:cNvSpPr>
            <a:spLocks noGrp="1"/>
          </p:cNvSpPr>
          <p:nvPr>
            <p:ph type="dt" sz="half" idx="12"/>
            <p:custDataLst>
              <p:tags r:id="rId2"/>
            </p:custDataLst>
          </p:nvPr>
        </p:nvSpPr>
        <p:spPr>
          <a:xfrm>
            <a:off x="879475" y="6350000"/>
            <a:ext cx="2700338" cy="315913"/>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9EFD9D74-47D9-4702-A33C-335B63B48DBF}"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5"/>
          <p:cNvSpPr>
            <a:spLocks noGrp="1"/>
          </p:cNvSpPr>
          <p:nvPr>
            <p:ph type="ftr" sz="quarter" idx="3"/>
            <p:custDataLst>
              <p:tags r:id="rId3"/>
            </p:custDataLst>
          </p:nvPr>
        </p:nvSpPr>
        <p:spPr>
          <a:xfrm>
            <a:off x="4116388" y="6350000"/>
            <a:ext cx="3959225" cy="315913"/>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6"/>
          <p:cNvSpPr>
            <a:spLocks noGrp="1"/>
          </p:cNvSpPr>
          <p:nvPr>
            <p:ph type="sldNum" sz="quarter" idx="4"/>
            <p:custDataLst>
              <p:tags r:id="rId4"/>
            </p:custDataLst>
          </p:nvPr>
        </p:nvSpPr>
        <p:spPr>
          <a:xfrm>
            <a:off x="8610600" y="6350000"/>
            <a:ext cx="2700338" cy="315913"/>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772193" y="872996"/>
            <a:ext cx="54886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竖排文字占位符 2"/>
          <p:cNvSpPr>
            <a:spLocks noGrp="1"/>
          </p:cNvSpPr>
          <p:nvPr>
            <p:ph type="body" orient="vert" idx="1"/>
          </p:nvPr>
        </p:nvSpPr>
        <p:spPr>
          <a:xfrm>
            <a:off x="8325980" y="872988"/>
            <a:ext cx="2172046" cy="5388907"/>
          </a:xfrm>
        </p:spPr>
        <p:txBody>
          <a:bodyPr vert="eaVert" lIns="90000" tIns="46800" rIns="90000" bIns="46800">
            <a:normAutofit/>
          </a:bodyPr>
          <a:lstStyle>
            <a:lvl1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1pPr>
            <a:lvl2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2pPr>
            <a:lvl3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3pPr>
            <a:lvl4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4pPr>
            <a:lvl5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8" name="日期占位符 3"/>
          <p:cNvSpPr>
            <a:spLocks noGrp="1"/>
          </p:cNvSpPr>
          <p:nvPr>
            <p:ph type="dt" sz="half" idx="2"/>
            <p:custDataLst>
              <p:tags r:id="rId2"/>
            </p:custDataLst>
          </p:nvPr>
        </p:nvSpPr>
        <p:spPr>
          <a:xfrm>
            <a:off x="879475" y="6369050"/>
            <a:ext cx="2700338" cy="2794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4"/>
          <p:cNvSpPr>
            <a:spLocks noGrp="1"/>
          </p:cNvSpPr>
          <p:nvPr>
            <p:ph type="ftr" sz="quarter" idx="3"/>
            <p:custDataLst>
              <p:tags r:id="rId3"/>
            </p:custDataLst>
          </p:nvPr>
        </p:nvSpPr>
        <p:spPr>
          <a:xfrm>
            <a:off x="4116388" y="6369050"/>
            <a:ext cx="3959225" cy="2794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5"/>
          <p:cNvSpPr>
            <a:spLocks noGrp="1"/>
          </p:cNvSpPr>
          <p:nvPr>
            <p:ph type="sldNum" sz="quarter" idx="4"/>
            <p:custDataLst>
              <p:tags r:id="rId4"/>
            </p:custDataLst>
          </p:nvPr>
        </p:nvSpPr>
        <p:spPr>
          <a:xfrm>
            <a:off x="8610600" y="6369050"/>
            <a:ext cx="2700338" cy="2794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69881" y="574821"/>
            <a:ext cx="10852237" cy="5388907"/>
          </a:xfrm>
        </p:spPr>
        <p:txBody>
          <a:bodyPr/>
          <a:lstStyle>
            <a:lvl1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3pPr>
            <a:lvl4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4pPr>
            <a:lvl5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8" name="日期占位符 2"/>
          <p:cNvSpPr>
            <a:spLocks noGrp="1"/>
          </p:cNvSpPr>
          <p:nvPr>
            <p:ph type="dt" sz="half" idx="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3"/>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4"/>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标题 1"/>
          <p:cNvSpPr>
            <a:spLocks noGrp="1"/>
          </p:cNvSpPr>
          <p:nvPr>
            <p:ph type="ctrTitle"/>
          </p:nvPr>
        </p:nvSpPr>
        <p:spPr>
          <a:xfrm>
            <a:off x="3034915" y="1298503"/>
            <a:ext cx="6122169" cy="2158229"/>
          </a:xfrm>
        </p:spPr>
        <p:txBody>
          <a:bodyPr anchor="b">
            <a:normAutofit/>
          </a:bodyPr>
          <a:lstStyle>
            <a:lvl1pPr marL="0" indent="0" algn="ctr">
              <a:buFont typeface="Arial" panose="020B0604020202020204" pitchFamily="34" charset="0"/>
              <a:buNone/>
              <a:defRPr sz="8800" baseline="0">
                <a:solidFill>
                  <a:schemeClr val="accent1"/>
                </a:solidFill>
                <a:ea typeface="汉仪尚巍手书W" pitchFamily="18" charset="-122"/>
              </a:defRPr>
            </a:lvl1pPr>
          </a:lstStyle>
          <a:p>
            <a:pPr fontAlgn="auto"/>
            <a:r>
              <a:rPr lang="zh-CN" altLang="en-US" strike="noStrike" noProof="1" smtClean="0"/>
              <a:t>单击此处编辑母版标题样式</a:t>
            </a:r>
            <a:endParaRPr lang="zh-CN" altLang="en-US" strike="noStrike" noProof="1" dirty="0"/>
          </a:p>
        </p:txBody>
      </p:sp>
      <p:sp>
        <p:nvSpPr>
          <p:cNvPr id="8" name="日期占位符 1"/>
          <p:cNvSpPr>
            <a:spLocks noGrp="1"/>
          </p:cNvSpPr>
          <p:nvPr>
            <p:ph type="dt" sz="half" idx="2"/>
            <p:custDataLst>
              <p:tags r:id="rId3"/>
            </p:custDataLst>
          </p:nvPr>
        </p:nvSpPr>
        <p:spPr>
          <a:xfrm>
            <a:off x="879475" y="6446838"/>
            <a:ext cx="2700338" cy="317500"/>
          </a:xfrm>
          <a:prstGeom prst="rect">
            <a:avLst/>
          </a:prstGeom>
        </p:spPr>
        <p:txBody>
          <a:bodyPr vert="horz" lIns="90000" tIns="46800" rIns="90000" bIns="468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2"/>
          <p:cNvSpPr>
            <a:spLocks noGrp="1"/>
          </p:cNvSpPr>
          <p:nvPr>
            <p:ph type="ftr" sz="quarter" idx="3"/>
            <p:custDataLst>
              <p:tags r:id="rId4"/>
            </p:custDataLst>
          </p:nvPr>
        </p:nvSpPr>
        <p:spPr>
          <a:xfrm>
            <a:off x="4116388" y="6446838"/>
            <a:ext cx="3959225" cy="317500"/>
          </a:xfrm>
          <a:prstGeom prst="rect">
            <a:avLst/>
          </a:prstGeom>
        </p:spPr>
        <p:txBody>
          <a:bodyPr vert="horz" lIns="90000" tIns="46800" rIns="90000" bIns="468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3"/>
          <p:cNvSpPr>
            <a:spLocks noGrp="1"/>
          </p:cNvSpPr>
          <p:nvPr>
            <p:ph type="sldNum" sz="quarter" idx="4"/>
            <p:custDataLst>
              <p:tags r:id="rId5"/>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15363" name="图片 7"/>
          <p:cNvPicPr>
            <a:picLocks noChangeAspect="1"/>
          </p:cNvPicPr>
          <p:nvPr>
            <p:custDataLst>
              <p:tags r:id="rId2"/>
            </p:custDataLst>
          </p:nvPr>
        </p:nvPicPr>
        <p:blipFill>
          <a:blip r:embed="rId3"/>
          <a:srcRect r="148"/>
          <a:stretch>
            <a:fillRect/>
          </a:stretch>
        </p:blipFill>
        <p:spPr>
          <a:xfrm>
            <a:off x="0" y="0"/>
            <a:ext cx="12192000" cy="6858000"/>
          </a:xfrm>
          <a:prstGeom prst="rect">
            <a:avLst/>
          </a:prstGeom>
          <a:noFill/>
          <a:ln w="9525">
            <a:noFill/>
          </a:ln>
        </p:spPr>
      </p:pic>
      <p:sp>
        <p:nvSpPr>
          <p:cNvPr id="9801" name="副标题 2"/>
          <p:cNvSpPr>
            <a:spLocks noGrp="1"/>
          </p:cNvSpPr>
          <p:nvPr>
            <p:ph type="subTitle" idx="1"/>
          </p:nvPr>
        </p:nvSpPr>
        <p:spPr>
          <a:xfrm>
            <a:off x="2415757" y="3002917"/>
            <a:ext cx="7360486" cy="988490"/>
          </a:xfrm>
        </p:spPr>
        <p:txBody>
          <a:bodyPr anchor="t">
            <a:normAutofit/>
          </a:bodyPr>
          <a:lstStyle>
            <a:lvl1pPr marL="0" indent="0" algn="ctr">
              <a:buNone/>
              <a:defRPr sz="4000" baseline="0">
                <a:solidFill>
                  <a:schemeClr val="accent1"/>
                </a:solidFill>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en-US" strike="noStrike" noProof="1" dirty="0"/>
          </a:p>
        </p:txBody>
      </p:sp>
      <p:sp>
        <p:nvSpPr>
          <p:cNvPr id="9802" name="标题 1"/>
          <p:cNvSpPr>
            <a:spLocks noGrp="1"/>
          </p:cNvSpPr>
          <p:nvPr>
            <p:ph type="ctrTitle"/>
          </p:nvPr>
        </p:nvSpPr>
        <p:spPr>
          <a:xfrm>
            <a:off x="2415757" y="1663153"/>
            <a:ext cx="7360486" cy="1298061"/>
          </a:xfrm>
        </p:spPr>
        <p:txBody>
          <a:bodyPr anchor="b">
            <a:normAutofit/>
          </a:bodyPr>
          <a:lstStyle>
            <a:lvl1pPr algn="ctr">
              <a:defRPr sz="6000" baseline="0">
                <a:solidFill>
                  <a:schemeClr val="accent1"/>
                </a:solidFill>
                <a:ea typeface="汉仪尚巍手书W" pitchFamily="18" charset="-122"/>
              </a:defRPr>
            </a:lvl1pPr>
          </a:lstStyle>
          <a:p>
            <a:pPr fontAlgn="auto"/>
            <a:r>
              <a:rPr lang="zh-CN" altLang="en-US" strike="noStrike" noProof="1" smtClean="0"/>
              <a:t>单击此处编辑母版标题样式</a:t>
            </a:r>
            <a:endParaRPr lang="zh-CN" altLang="en-US" strike="noStrike" noProof="1" dirty="0"/>
          </a:p>
        </p:txBody>
      </p:sp>
      <p:sp>
        <p:nvSpPr>
          <p:cNvPr id="12" name="文本占位符 13"/>
          <p:cNvSpPr>
            <a:spLocks noGrp="1"/>
          </p:cNvSpPr>
          <p:nvPr>
            <p:ph type="body" sz="quarter" idx="10"/>
          </p:nvPr>
        </p:nvSpPr>
        <p:spPr>
          <a:xfrm>
            <a:off x="5196000" y="4034788"/>
            <a:ext cx="1800000" cy="432000"/>
          </a:xfrm>
        </p:spPr>
        <p:txBody>
          <a:bodyPr vert="horz" anchor="ctr">
            <a:normAutofit/>
          </a:bodyPr>
          <a:lstStyle>
            <a:lvl1pPr marL="0" indent="0" algn="ctr">
              <a:buNone/>
              <a:defRPr sz="2000" b="0" baseline="0">
                <a:solidFill>
                  <a:schemeClr val="tx1">
                    <a:lumMod val="85000"/>
                    <a:lumOff val="15000"/>
                  </a:schemeClr>
                </a:solidFill>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smtClean="0"/>
              <a:t>单击此处编辑母版文本样式</a:t>
            </a:r>
            <a:endParaRPr lang="zh-CN" altLang="en-US" strike="noStrike" noProof="1" smtClean="0"/>
          </a:p>
        </p:txBody>
      </p:sp>
      <p:sp>
        <p:nvSpPr>
          <p:cNvPr id="13" name="文本占位符 13"/>
          <p:cNvSpPr>
            <a:spLocks noGrp="1"/>
          </p:cNvSpPr>
          <p:nvPr>
            <p:ph type="body" sz="quarter" idx="11"/>
          </p:nvPr>
        </p:nvSpPr>
        <p:spPr>
          <a:xfrm>
            <a:off x="5196000" y="4510169"/>
            <a:ext cx="1800000" cy="432000"/>
          </a:xfrm>
        </p:spPr>
        <p:txBody>
          <a:bodyPr vert="horz" anchor="ctr">
            <a:normAutofit/>
          </a:bodyPr>
          <a:lstStyle>
            <a:lvl1pPr marL="0" indent="0" algn="ctr">
              <a:buNone/>
              <a:defRPr sz="2000" b="0" baseline="0">
                <a:solidFill>
                  <a:schemeClr val="tx1">
                    <a:lumMod val="85000"/>
                    <a:lumOff val="15000"/>
                  </a:schemeClr>
                </a:solidFill>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smtClean="0"/>
              <a:t>单击此处编辑母版文本样式</a:t>
            </a:r>
            <a:endParaRPr lang="zh-CN" altLang="en-US" strike="noStrike" noProof="1" smtClean="0"/>
          </a:p>
        </p:txBody>
      </p:sp>
      <p:sp>
        <p:nvSpPr>
          <p:cNvPr id="9" name="日期占位符 1"/>
          <p:cNvSpPr>
            <a:spLocks noGrp="1"/>
          </p:cNvSpPr>
          <p:nvPr>
            <p:ph type="dt" sz="half" idx="2"/>
            <p:custDataLst>
              <p:tags r:id="rId4"/>
            </p:custDataLst>
          </p:nvPr>
        </p:nvSpPr>
        <p:spPr>
          <a:xfrm>
            <a:off x="879475" y="6446838"/>
            <a:ext cx="2700338" cy="317500"/>
          </a:xfrm>
          <a:prstGeom prst="rect">
            <a:avLst/>
          </a:prstGeom>
        </p:spPr>
        <p:txBody>
          <a:bodyPr vert="horz" lIns="90000" tIns="46800" rIns="90000" bIns="468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页脚占位符 3"/>
          <p:cNvSpPr>
            <a:spLocks noGrp="1"/>
          </p:cNvSpPr>
          <p:nvPr>
            <p:ph type="ftr" sz="quarter" idx="3"/>
            <p:custDataLst>
              <p:tags r:id="rId5"/>
            </p:custDataLst>
          </p:nvPr>
        </p:nvSpPr>
        <p:spPr>
          <a:xfrm>
            <a:off x="4116388" y="6446838"/>
            <a:ext cx="3959225" cy="317500"/>
          </a:xfrm>
          <a:prstGeom prst="rect">
            <a:avLst/>
          </a:prstGeom>
        </p:spPr>
        <p:txBody>
          <a:bodyPr vert="horz" lIns="90000" tIns="46800" rIns="90000" bIns="468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1" name="灯片编号占位符 4"/>
          <p:cNvSpPr>
            <a:spLocks noGrp="1"/>
          </p:cNvSpPr>
          <p:nvPr>
            <p:ph type="sldNum" sz="quarter" idx="4"/>
            <p:custDataLst>
              <p:tags r:id="rId6"/>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grpSp>
        <p:nvGrpSpPr>
          <p:cNvPr id="16387" name="组合 7"/>
          <p:cNvGrpSpPr/>
          <p:nvPr/>
        </p:nvGrpSpPr>
        <p:grpSpPr>
          <a:xfrm>
            <a:off x="819150" y="869950"/>
            <a:ext cx="938213" cy="95250"/>
            <a:chOff x="669881" y="872107"/>
            <a:chExt cx="1734115" cy="216000"/>
          </a:xfrm>
        </p:grpSpPr>
        <p:sp>
          <p:nvSpPr>
            <p:cNvPr id="9" name="图形 27"/>
            <p:cNvSpPr>
              <a:spLocks noChangeAspect="1"/>
            </p:cNvSpPr>
            <p:nvPr>
              <p:custDataLst>
                <p:tags r:id="rId2"/>
              </p:custDataLst>
            </p:nvPr>
          </p:nvSpPr>
          <p:spPr>
            <a:xfrm>
              <a:off x="2173596"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图形 26"/>
            <p:cNvSpPr>
              <a:spLocks noChangeAspect="1"/>
            </p:cNvSpPr>
            <p:nvPr>
              <p:custDataLst>
                <p:tags r:id="rId3"/>
              </p:custDataLst>
            </p:nvPr>
          </p:nvSpPr>
          <p:spPr>
            <a:xfrm>
              <a:off x="1797668"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图形 27"/>
            <p:cNvSpPr>
              <a:spLocks noChangeAspect="1"/>
            </p:cNvSpPr>
            <p:nvPr>
              <p:custDataLst>
                <p:tags r:id="rId4"/>
              </p:custDataLst>
            </p:nvPr>
          </p:nvSpPr>
          <p:spPr>
            <a:xfrm>
              <a:off x="1045810"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图形 26"/>
            <p:cNvSpPr>
              <a:spLocks noChangeAspect="1"/>
            </p:cNvSpPr>
            <p:nvPr>
              <p:custDataLst>
                <p:tags r:id="rId5"/>
              </p:custDataLst>
            </p:nvPr>
          </p:nvSpPr>
          <p:spPr>
            <a:xfrm>
              <a:off x="669881"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图形 27"/>
            <p:cNvSpPr>
              <a:spLocks noChangeAspect="1"/>
            </p:cNvSpPr>
            <p:nvPr>
              <p:custDataLst>
                <p:tags r:id="rId6"/>
              </p:custDataLst>
            </p:nvPr>
          </p:nvSpPr>
          <p:spPr>
            <a:xfrm>
              <a:off x="1421739" y="872107"/>
              <a:ext cx="230400" cy="216000"/>
            </a:xfrm>
            <a:custGeom>
              <a:avLst/>
              <a:gdLst>
                <a:gd name="connsiteX0" fmla="*/ 77629 w 152400"/>
                <a:gd name="connsiteY0" fmla="*/ 7144 h 142875"/>
                <a:gd name="connsiteX1" fmla="*/ 98584 w 152400"/>
                <a:gd name="connsiteY1" fmla="*/ 50959 h 142875"/>
                <a:gd name="connsiteX2" fmla="*/ 147161 w 152400"/>
                <a:gd name="connsiteY2" fmla="*/ 57626 h 142875"/>
                <a:gd name="connsiteX3" fmla="*/ 111919 w 152400"/>
                <a:gd name="connsiteY3" fmla="*/ 91916 h 142875"/>
                <a:gd name="connsiteX4" fmla="*/ 120491 w 152400"/>
                <a:gd name="connsiteY4" fmla="*/ 140494 h 142875"/>
                <a:gd name="connsiteX5" fmla="*/ 77629 w 152400"/>
                <a:gd name="connsiteY5" fmla="*/ 117634 h 142875"/>
                <a:gd name="connsiteX6" fmla="*/ 33814 w 152400"/>
                <a:gd name="connsiteY6" fmla="*/ 140494 h 142875"/>
                <a:gd name="connsiteX7" fmla="*/ 42386 w 152400"/>
                <a:gd name="connsiteY7" fmla="*/ 91916 h 142875"/>
                <a:gd name="connsiteX8" fmla="*/ 7144 w 152400"/>
                <a:gd name="connsiteY8" fmla="*/ 57626 h 142875"/>
                <a:gd name="connsiteX9" fmla="*/ 55721 w 152400"/>
                <a:gd name="connsiteY9" fmla="*/ 509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42875">
                  <a:moveTo>
                    <a:pt x="77629" y="7144"/>
                  </a:moveTo>
                  <a:lnTo>
                    <a:pt x="98584" y="50959"/>
                  </a:lnTo>
                  <a:lnTo>
                    <a:pt x="147161" y="57626"/>
                  </a:lnTo>
                  <a:lnTo>
                    <a:pt x="111919" y="91916"/>
                  </a:lnTo>
                  <a:lnTo>
                    <a:pt x="120491" y="140494"/>
                  </a:lnTo>
                  <a:lnTo>
                    <a:pt x="77629" y="117634"/>
                  </a:lnTo>
                  <a:lnTo>
                    <a:pt x="33814" y="140494"/>
                  </a:lnTo>
                  <a:lnTo>
                    <a:pt x="42386" y="91916"/>
                  </a:lnTo>
                  <a:lnTo>
                    <a:pt x="7144" y="57626"/>
                  </a:lnTo>
                  <a:lnTo>
                    <a:pt x="55721" y="50959"/>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4" name="矩形 13"/>
          <p:cNvSpPr/>
          <p:nvPr>
            <p:custDataLst>
              <p:tags r:id="rId7"/>
            </p:custDataLst>
          </p:nvPr>
        </p:nvSpPr>
        <p:spPr>
          <a:xfrm>
            <a:off x="1828800" y="914400"/>
            <a:ext cx="9693275" cy="14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15" name="日期占位符 3"/>
          <p:cNvSpPr>
            <a:spLocks noGrp="1"/>
          </p:cNvSpPr>
          <p:nvPr>
            <p:ph type="dt" sz="half" idx="2"/>
            <p:custDataLst>
              <p:tags r:id="rId8"/>
            </p:custDataLst>
          </p:nvPr>
        </p:nvSpPr>
        <p:spPr>
          <a:xfrm>
            <a:off x="879475" y="6446838"/>
            <a:ext cx="2700338" cy="3175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6" name="页脚占位符 4"/>
          <p:cNvSpPr>
            <a:spLocks noGrp="1"/>
          </p:cNvSpPr>
          <p:nvPr>
            <p:ph type="ftr" sz="quarter" idx="3"/>
            <p:custDataLst>
              <p:tags r:id="rId9"/>
            </p:custDataLst>
          </p:nvPr>
        </p:nvSpPr>
        <p:spPr>
          <a:xfrm>
            <a:off x="4116388" y="6446838"/>
            <a:ext cx="3959225" cy="3175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7" name="灯片编号占位符 5"/>
          <p:cNvSpPr>
            <a:spLocks noGrp="1"/>
          </p:cNvSpPr>
          <p:nvPr>
            <p:ph type="sldNum" sz="quarter" idx="4"/>
            <p:custDataLst>
              <p:tags r:id="rId10"/>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7411" name="图片 7"/>
          <p:cNvPicPr>
            <a:picLocks noChangeAspect="1"/>
          </p:cNvPicPr>
          <p:nvPr>
            <p:custDataLst>
              <p:tags r:id="rId3"/>
            </p:custDataLst>
          </p:nvPr>
        </p:nvPicPr>
        <p:blipFill>
          <a:blip r:embed="rId4"/>
          <a:srcRect l="71674" t="43639"/>
          <a:stretch>
            <a:fillRect/>
          </a:stretch>
        </p:blipFill>
        <p:spPr>
          <a:xfrm>
            <a:off x="7745413" y="1349375"/>
            <a:ext cx="4446587" cy="5508625"/>
          </a:xfrm>
          <a:prstGeom prst="rect">
            <a:avLst/>
          </a:prstGeom>
          <a:noFill/>
          <a:ln w="9525">
            <a:noFill/>
          </a:ln>
        </p:spPr>
      </p:pic>
      <p:sp>
        <p:nvSpPr>
          <p:cNvPr id="20" name="标题 1"/>
          <p:cNvSpPr>
            <a:spLocks noGrp="1"/>
          </p:cNvSpPr>
          <p:nvPr>
            <p:ph type="title"/>
          </p:nvPr>
        </p:nvSpPr>
        <p:spPr>
          <a:xfrm>
            <a:off x="2655699" y="2942985"/>
            <a:ext cx="5419185" cy="895350"/>
          </a:xfrm>
        </p:spPr>
        <p:txBody>
          <a:bodyPr anchor="b">
            <a:normAutofit/>
          </a:bodyPr>
          <a:lstStyle>
            <a:lvl1pPr algn="l">
              <a:defRPr sz="4000" b="1" baseline="0">
                <a:solidFill>
                  <a:schemeClr val="tx1">
                    <a:lumMod val="85000"/>
                    <a:lumOff val="15000"/>
                  </a:schemeClr>
                </a:solidFill>
                <a:ea typeface="汉仪尚巍手书W" pitchFamily="18" charset="-122"/>
              </a:defRPr>
            </a:lvl1pPr>
          </a:lstStyle>
          <a:p>
            <a:pPr fontAlgn="auto"/>
            <a:r>
              <a:rPr lang="zh-CN" altLang="en-US" strike="noStrike" noProof="1" smtClean="0"/>
              <a:t>单击此处编辑母版标题样式</a:t>
            </a:r>
            <a:endParaRPr lang="zh-CN" altLang="en-US" strike="noStrike" noProof="1" dirty="0"/>
          </a:p>
        </p:txBody>
      </p:sp>
      <p:sp>
        <p:nvSpPr>
          <p:cNvPr id="21" name="文本占位符 2"/>
          <p:cNvSpPr>
            <a:spLocks noGrp="1"/>
          </p:cNvSpPr>
          <p:nvPr>
            <p:ph type="body" idx="1"/>
          </p:nvPr>
        </p:nvSpPr>
        <p:spPr>
          <a:xfrm>
            <a:off x="2656815" y="3885469"/>
            <a:ext cx="5419185" cy="1723479"/>
          </a:xfrm>
        </p:spPr>
        <p:txBody>
          <a:bodyPr anchor="t">
            <a:normAutofit/>
          </a:bodyPr>
          <a:lstStyle>
            <a:lvl1pPr marL="0" indent="0" algn="l">
              <a:lnSpc>
                <a:spcPct val="100000"/>
              </a:lnSpc>
              <a:buNone/>
              <a:defRPr sz="2000" baseline="0">
                <a:solidFill>
                  <a:schemeClr val="tx1">
                    <a:lumMod val="85000"/>
                    <a:lumOff val="15000"/>
                  </a:schemeClr>
                </a:solidFill>
                <a:ea typeface="隶书"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9" name="日期占位符 1"/>
          <p:cNvSpPr>
            <a:spLocks noGrp="1"/>
          </p:cNvSpPr>
          <p:nvPr>
            <p:ph type="dt" sz="half" idx="2"/>
            <p:custDataLst>
              <p:tags r:id="rId5"/>
            </p:custDataLst>
          </p:nvPr>
        </p:nvSpPr>
        <p:spPr>
          <a:xfrm>
            <a:off x="879475" y="6446838"/>
            <a:ext cx="2700338" cy="317500"/>
          </a:xfrm>
          <a:prstGeom prst="rect">
            <a:avLst/>
          </a:prstGeom>
        </p:spPr>
        <p:txBody>
          <a:bodyPr vert="horz" lIns="90000" tIns="46800" rIns="90000" bIns="468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页脚占位符 2"/>
          <p:cNvSpPr>
            <a:spLocks noGrp="1"/>
          </p:cNvSpPr>
          <p:nvPr>
            <p:ph type="ftr" sz="quarter" idx="3"/>
            <p:custDataLst>
              <p:tags r:id="rId6"/>
            </p:custDataLst>
          </p:nvPr>
        </p:nvSpPr>
        <p:spPr>
          <a:xfrm>
            <a:off x="4116388" y="6446838"/>
            <a:ext cx="3959225" cy="317500"/>
          </a:xfrm>
          <a:prstGeom prst="rect">
            <a:avLst/>
          </a:prstGeom>
        </p:spPr>
        <p:txBody>
          <a:bodyPr vert="horz" lIns="90000" tIns="46800" rIns="90000" bIns="468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1" name="灯片编号占位符 3"/>
          <p:cNvSpPr>
            <a:spLocks noGrp="1"/>
          </p:cNvSpPr>
          <p:nvPr>
            <p:ph type="sldNum" sz="quarter" idx="4"/>
            <p:custDataLst>
              <p:tags r:id="rId7"/>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6238877" y="952508"/>
            <a:ext cx="5283242" cy="5388907"/>
          </a:xfrm>
        </p:spPr>
        <p:txBody>
          <a:bodyPr lIns="90000" tIns="46800" rIns="90000" bIns="46800">
            <a:normAutofit/>
          </a:bodyPr>
          <a:lstStyle>
            <a:lvl1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3pPr>
            <a:lvl4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4pPr>
            <a:lvl5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8" name="日期占位符 4"/>
          <p:cNvSpPr>
            <a:spLocks noGrp="1"/>
          </p:cNvSpPr>
          <p:nvPr>
            <p:ph type="dt" sz="half" idx="1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5"/>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6"/>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sym typeface="+mn-ea"/>
              </a:rPr>
              <a:t>单击此处编辑母版文本样式</a:t>
            </a:r>
            <a:endParaRPr lang="zh-CN" altLang="en-US" strike="noStrike" noProof="1" smtClean="0">
              <a:sym typeface="+mn-ea"/>
            </a:endParaRPr>
          </a:p>
        </p:txBody>
      </p:sp>
      <p:sp>
        <p:nvSpPr>
          <p:cNvPr id="6" name="内容占位符 5"/>
          <p:cNvSpPr>
            <a:spLocks noGrp="1"/>
          </p:cNvSpPr>
          <p:nvPr>
            <p:ph sz="quarter" idx="4"/>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8" name="日期占位符 6"/>
          <p:cNvSpPr>
            <a:spLocks noGrp="1"/>
          </p:cNvSpPr>
          <p:nvPr>
            <p:ph type="dt" sz="half" idx="1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7"/>
          <p:cNvSpPr>
            <a:spLocks noGrp="1"/>
          </p:cNvSpPr>
          <p:nvPr>
            <p:ph type="ftr" sz="quarter" idx="1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8"/>
          <p:cNvSpPr>
            <a:spLocks noGrp="1"/>
          </p:cNvSpPr>
          <p:nvPr>
            <p:ph type="sldNum" sz="quarter" idx="1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sym typeface="+mn-ea"/>
              </a:rPr>
              <a:t>单击此处编辑母版文本样式</a:t>
            </a:r>
            <a:endParaRPr lang="zh-CN" altLang="en-US" strike="noStrike" noProof="1" smtClean="0">
              <a:sym typeface="+mn-ea"/>
            </a:endParaRPr>
          </a:p>
        </p:txBody>
      </p:sp>
      <p:sp>
        <p:nvSpPr>
          <p:cNvPr id="6" name="内容占位符 5"/>
          <p:cNvSpPr>
            <a:spLocks noGrp="1"/>
          </p:cNvSpPr>
          <p:nvPr>
            <p:ph sz="quarter" idx="4"/>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8" name="日期占位符 6"/>
          <p:cNvSpPr>
            <a:spLocks noGrp="1"/>
          </p:cNvSpPr>
          <p:nvPr>
            <p:ph type="dt" sz="half" idx="1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7"/>
          <p:cNvSpPr>
            <a:spLocks noGrp="1"/>
          </p:cNvSpPr>
          <p:nvPr>
            <p:ph type="ftr" sz="quarter" idx="1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8"/>
          <p:cNvSpPr>
            <a:spLocks noGrp="1"/>
          </p:cNvSpPr>
          <p:nvPr>
            <p:ph type="sldNum" sz="quarter" idx="1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8" name="日期占位符 2"/>
          <p:cNvSpPr>
            <a:spLocks noGrp="1"/>
          </p:cNvSpPr>
          <p:nvPr>
            <p:ph type="dt" sz="half" idx="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3"/>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4"/>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2"/>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3"/>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2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dirty="0">
                <a:sym typeface="+mn-ea"/>
              </a:rPr>
              <a:t>单击此处编辑母版文本样式</a:t>
            </a:r>
            <a:endParaRPr strike="noStrike" noProof="1" dirty="0">
              <a:sym typeface="+mn-ea"/>
            </a:endParaRPr>
          </a:p>
        </p:txBody>
      </p:sp>
      <p:sp>
        <p:nvSpPr>
          <p:cNvPr id="8" name="日期占位符 4"/>
          <p:cNvSpPr>
            <a:spLocks noGrp="1"/>
          </p:cNvSpPr>
          <p:nvPr>
            <p:ph type="dt" sz="half" idx="12"/>
            <p:custDataLst>
              <p:tags r:id="rId2"/>
            </p:custDataLst>
          </p:nvPr>
        </p:nvSpPr>
        <p:spPr>
          <a:xfrm>
            <a:off x="879475" y="6350000"/>
            <a:ext cx="2700338" cy="315913"/>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9EFD9D74-47D9-4702-A33C-335B63B48DBF}"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5"/>
          <p:cNvSpPr>
            <a:spLocks noGrp="1"/>
          </p:cNvSpPr>
          <p:nvPr>
            <p:ph type="ftr" sz="quarter" idx="3"/>
            <p:custDataLst>
              <p:tags r:id="rId3"/>
            </p:custDataLst>
          </p:nvPr>
        </p:nvSpPr>
        <p:spPr>
          <a:xfrm>
            <a:off x="4116388" y="6350000"/>
            <a:ext cx="3959225" cy="315913"/>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6"/>
          <p:cNvSpPr>
            <a:spLocks noGrp="1"/>
          </p:cNvSpPr>
          <p:nvPr>
            <p:ph type="sldNum" sz="quarter" idx="4"/>
            <p:custDataLst>
              <p:tags r:id="rId4"/>
            </p:custDataLst>
          </p:nvPr>
        </p:nvSpPr>
        <p:spPr>
          <a:xfrm>
            <a:off x="8610600" y="6350000"/>
            <a:ext cx="2700338" cy="315913"/>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772193" y="872996"/>
            <a:ext cx="54886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竖排文字占位符 2"/>
          <p:cNvSpPr>
            <a:spLocks noGrp="1"/>
          </p:cNvSpPr>
          <p:nvPr>
            <p:ph type="body" orient="vert" idx="1"/>
          </p:nvPr>
        </p:nvSpPr>
        <p:spPr>
          <a:xfrm>
            <a:off x="8325980" y="872988"/>
            <a:ext cx="2172046" cy="5388907"/>
          </a:xfrm>
        </p:spPr>
        <p:txBody>
          <a:bodyPr vert="eaVert" lIns="90000" tIns="46800" rIns="90000" bIns="46800">
            <a:normAutofit/>
          </a:bodyPr>
          <a:lstStyle>
            <a:lvl1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1pPr>
            <a:lvl2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2pPr>
            <a:lvl3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3pPr>
            <a:lvl4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4pPr>
            <a:lvl5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8" name="日期占位符 3"/>
          <p:cNvSpPr>
            <a:spLocks noGrp="1"/>
          </p:cNvSpPr>
          <p:nvPr>
            <p:ph type="dt" sz="half" idx="2"/>
            <p:custDataLst>
              <p:tags r:id="rId2"/>
            </p:custDataLst>
          </p:nvPr>
        </p:nvSpPr>
        <p:spPr>
          <a:xfrm>
            <a:off x="879475" y="6369050"/>
            <a:ext cx="2700338" cy="2794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4"/>
          <p:cNvSpPr>
            <a:spLocks noGrp="1"/>
          </p:cNvSpPr>
          <p:nvPr>
            <p:ph type="ftr" sz="quarter" idx="3"/>
            <p:custDataLst>
              <p:tags r:id="rId3"/>
            </p:custDataLst>
          </p:nvPr>
        </p:nvSpPr>
        <p:spPr>
          <a:xfrm>
            <a:off x="4116388" y="6369050"/>
            <a:ext cx="3959225" cy="2794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5"/>
          <p:cNvSpPr>
            <a:spLocks noGrp="1"/>
          </p:cNvSpPr>
          <p:nvPr>
            <p:ph type="sldNum" sz="quarter" idx="4"/>
            <p:custDataLst>
              <p:tags r:id="rId4"/>
            </p:custDataLst>
          </p:nvPr>
        </p:nvSpPr>
        <p:spPr>
          <a:xfrm>
            <a:off x="8610600" y="6369050"/>
            <a:ext cx="2700338" cy="2794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69881" y="574821"/>
            <a:ext cx="10852237" cy="5388907"/>
          </a:xfrm>
        </p:spPr>
        <p:txBody>
          <a:bodyPr/>
          <a:lstStyle>
            <a:lvl1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3pPr>
            <a:lvl4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4pPr>
            <a:lvl5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8" name="日期占位符 2"/>
          <p:cNvSpPr>
            <a:spLocks noGrp="1"/>
          </p:cNvSpPr>
          <p:nvPr>
            <p:ph type="dt" sz="half" idx="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3"/>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4"/>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标题 1"/>
          <p:cNvSpPr>
            <a:spLocks noGrp="1"/>
          </p:cNvSpPr>
          <p:nvPr>
            <p:ph type="ctrTitle"/>
          </p:nvPr>
        </p:nvSpPr>
        <p:spPr>
          <a:xfrm>
            <a:off x="3034915" y="1298503"/>
            <a:ext cx="6122169" cy="2158229"/>
          </a:xfrm>
        </p:spPr>
        <p:txBody>
          <a:bodyPr anchor="b">
            <a:normAutofit/>
          </a:bodyPr>
          <a:lstStyle>
            <a:lvl1pPr marL="0" indent="0" algn="ctr">
              <a:buFont typeface="Arial" panose="020B0604020202020204" pitchFamily="34" charset="0"/>
              <a:buNone/>
              <a:defRPr sz="8800" baseline="0">
                <a:solidFill>
                  <a:schemeClr val="accent1"/>
                </a:solidFill>
                <a:ea typeface="汉仪尚巍手书W" pitchFamily="18" charset="-122"/>
              </a:defRPr>
            </a:lvl1pPr>
          </a:lstStyle>
          <a:p>
            <a:pPr fontAlgn="auto"/>
            <a:r>
              <a:rPr lang="zh-CN" altLang="en-US" strike="noStrike" noProof="1" smtClean="0"/>
              <a:t>单击此处编辑母版标题样式</a:t>
            </a:r>
            <a:endParaRPr lang="zh-CN" altLang="en-US" strike="noStrike" noProof="1" dirty="0"/>
          </a:p>
        </p:txBody>
      </p:sp>
      <p:sp>
        <p:nvSpPr>
          <p:cNvPr id="8" name="日期占位符 1"/>
          <p:cNvSpPr>
            <a:spLocks noGrp="1"/>
          </p:cNvSpPr>
          <p:nvPr>
            <p:ph type="dt" sz="half" idx="2"/>
            <p:custDataLst>
              <p:tags r:id="rId3"/>
            </p:custDataLst>
          </p:nvPr>
        </p:nvSpPr>
        <p:spPr>
          <a:xfrm>
            <a:off x="879475" y="6446838"/>
            <a:ext cx="2700338" cy="317500"/>
          </a:xfrm>
          <a:prstGeom prst="rect">
            <a:avLst/>
          </a:prstGeom>
        </p:spPr>
        <p:txBody>
          <a:bodyPr vert="horz" lIns="90000" tIns="46800" rIns="90000" bIns="468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2"/>
          <p:cNvSpPr>
            <a:spLocks noGrp="1"/>
          </p:cNvSpPr>
          <p:nvPr>
            <p:ph type="ftr" sz="quarter" idx="3"/>
            <p:custDataLst>
              <p:tags r:id="rId4"/>
            </p:custDataLst>
          </p:nvPr>
        </p:nvSpPr>
        <p:spPr>
          <a:xfrm>
            <a:off x="4116388" y="6446838"/>
            <a:ext cx="3959225" cy="317500"/>
          </a:xfrm>
          <a:prstGeom prst="rect">
            <a:avLst/>
          </a:prstGeom>
        </p:spPr>
        <p:txBody>
          <a:bodyPr vert="horz" lIns="90000" tIns="46800" rIns="90000" bIns="468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3"/>
          <p:cNvSpPr>
            <a:spLocks noGrp="1"/>
          </p:cNvSpPr>
          <p:nvPr>
            <p:ph type="sldNum" sz="quarter" idx="4"/>
            <p:custDataLst>
              <p:tags r:id="rId5"/>
            </p:custDataLst>
          </p:nvPr>
        </p:nvSpPr>
        <p:spPr>
          <a:xfrm>
            <a:off x="8610600" y="6446838"/>
            <a:ext cx="2700338" cy="3175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8" name="日期占位符 2"/>
          <p:cNvSpPr>
            <a:spLocks noGrp="1"/>
          </p:cNvSpPr>
          <p:nvPr>
            <p:ph type="dt" sz="half" idx="2"/>
            <p:custDataLst>
              <p:tags r:id="rId2"/>
            </p:custDataLst>
          </p:nvPr>
        </p:nvSpPr>
        <p:spPr>
          <a:xfrm>
            <a:off x="879475" y="6446838"/>
            <a:ext cx="2700338"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3"/>
          <p:cNvSpPr>
            <a:spLocks noGrp="1"/>
          </p:cNvSpPr>
          <p:nvPr>
            <p:ph type="ftr" sz="quarter" idx="3"/>
            <p:custDataLst>
              <p:tags r:id="rId3"/>
            </p:custDataLst>
          </p:nvPr>
        </p:nvSpPr>
        <p:spPr>
          <a:xfrm>
            <a:off x="4116388" y="6446838"/>
            <a:ext cx="3959225" cy="317500"/>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4"/>
          <p:cNvSpPr>
            <a:spLocks noGrp="1"/>
          </p:cNvSpPr>
          <p:nvPr>
            <p:ph type="sldNum" sz="quarter" idx="4"/>
            <p:custDataLst>
              <p:tags r:id="rId4"/>
            </p:custDataLst>
          </p:nvPr>
        </p:nvSpPr>
        <p:spPr>
          <a:xfrm>
            <a:off x="8610600" y="6446838"/>
            <a:ext cx="2700338" cy="317500"/>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a typeface="微软雅黑" panose="020B0503020204020204" pitchFamily="34" charset="-122"/>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2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dirty="0">
                <a:sym typeface="+mn-ea"/>
              </a:rPr>
              <a:t>单击此处编辑母版文本样式</a:t>
            </a:r>
            <a:endParaRPr strike="noStrike" noProof="1" dirty="0">
              <a:sym typeface="+mn-ea"/>
            </a:endParaRPr>
          </a:p>
        </p:txBody>
      </p:sp>
      <p:sp>
        <p:nvSpPr>
          <p:cNvPr id="8" name="日期占位符 4"/>
          <p:cNvSpPr>
            <a:spLocks noGrp="1"/>
          </p:cNvSpPr>
          <p:nvPr>
            <p:ph type="dt" sz="half" idx="12"/>
            <p:custDataLst>
              <p:tags r:id="rId2"/>
            </p:custDataLst>
          </p:nvPr>
        </p:nvSpPr>
        <p:spPr>
          <a:xfrm>
            <a:off x="879475" y="6350000"/>
            <a:ext cx="2700338" cy="315913"/>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fld id="{9EFD9D74-47D9-4702-A33C-335B63B48DBF}"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5"/>
          <p:cNvSpPr>
            <a:spLocks noGrp="1"/>
          </p:cNvSpPr>
          <p:nvPr>
            <p:ph type="ftr" sz="quarter" idx="3"/>
            <p:custDataLst>
              <p:tags r:id="rId3"/>
            </p:custDataLst>
          </p:nvPr>
        </p:nvSpPr>
        <p:spPr>
          <a:xfrm>
            <a:off x="4116388" y="6350000"/>
            <a:ext cx="3959225" cy="315913"/>
          </a:xfrm>
          <a:prstGeom prst="rect">
            <a:avLst/>
          </a:prstGeom>
        </p:spPr>
        <p:txBody>
          <a:bodyPr vert="horz" lIns="90000" tIns="46800" rIns="90000" bIns="46800" rtlCol="0" anchor="ctr">
            <a:normAutofit/>
          </a:bodyPr>
          <a:lstStyle>
            <a:lvl1pPr>
              <a:lnSpc>
                <a:spcPct val="120000"/>
              </a:lnSpc>
              <a:defRPr>
                <a:solidFill>
                  <a:schemeClr val="tx1">
                    <a:lumMod val="85000"/>
                    <a:lumOff val="1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6"/>
          <p:cNvSpPr>
            <a:spLocks noGrp="1"/>
          </p:cNvSpPr>
          <p:nvPr>
            <p:ph type="sldNum" sz="quarter" idx="4"/>
            <p:custDataLst>
              <p:tags r:id="rId4"/>
            </p:custDataLst>
          </p:nvPr>
        </p:nvSpPr>
        <p:spPr>
          <a:xfrm>
            <a:off x="8610600" y="6350000"/>
            <a:ext cx="2700338" cy="315913"/>
          </a:xfrm>
          <a:prstGeom prst="rect">
            <a:avLst/>
          </a:prstGeom>
        </p:spPr>
        <p:txBody>
          <a:bodyPr vert="horz" lIns="90000" tIns="46800" rIns="90000" bIns="46800" rtlCol="0" anchor="ctr"/>
          <a:p>
            <a:pPr algn="r" fontAlgn="base">
              <a:lnSpc>
                <a:spcPct val="120000"/>
              </a:lnSpc>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772193" y="872996"/>
            <a:ext cx="54886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竖排文字占位符 2"/>
          <p:cNvSpPr>
            <a:spLocks noGrp="1"/>
          </p:cNvSpPr>
          <p:nvPr>
            <p:ph type="body" orient="vert" idx="1"/>
          </p:nvPr>
        </p:nvSpPr>
        <p:spPr>
          <a:xfrm>
            <a:off x="8325980" y="872988"/>
            <a:ext cx="2172046" cy="5388907"/>
          </a:xfrm>
        </p:spPr>
        <p:txBody>
          <a:bodyPr vert="eaVert" lIns="90000" tIns="46800" rIns="90000" bIns="46800">
            <a:normAutofit/>
          </a:bodyPr>
          <a:lstStyle>
            <a:lvl1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1pPr>
            <a:lvl2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2pPr>
            <a:lvl3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3pPr>
            <a:lvl4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4pPr>
            <a:lvl5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8" name="日期占位符 3"/>
          <p:cNvSpPr>
            <a:spLocks noGrp="1"/>
          </p:cNvSpPr>
          <p:nvPr>
            <p:ph type="dt" sz="half" idx="2"/>
            <p:custDataLst>
              <p:tags r:id="rId2"/>
            </p:custDataLst>
          </p:nvPr>
        </p:nvSpPr>
        <p:spPr>
          <a:xfrm>
            <a:off x="879475" y="6369050"/>
            <a:ext cx="2700338" cy="2794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9" name="页脚占位符 4"/>
          <p:cNvSpPr>
            <a:spLocks noGrp="1"/>
          </p:cNvSpPr>
          <p:nvPr>
            <p:ph type="ftr" sz="quarter" idx="3"/>
            <p:custDataLst>
              <p:tags r:id="rId3"/>
            </p:custDataLst>
          </p:nvPr>
        </p:nvSpPr>
        <p:spPr>
          <a:xfrm>
            <a:off x="4116388" y="6369050"/>
            <a:ext cx="3959225" cy="279400"/>
          </a:xfrm>
          <a:prstGeom prst="rect">
            <a:avLst/>
          </a:prstGeom>
        </p:spPr>
        <p:txBody>
          <a:bodyPr vert="horz" lIns="90000" tIns="46800" rIns="90000" bIns="46800" rtlCol="0" anchor="ctr">
            <a:normAutofit/>
          </a:bodyPr>
          <a:lstStyle>
            <a:lvl1pPr>
              <a:defRPr>
                <a:solidFill>
                  <a:schemeClr val="tx1">
                    <a:lumMod val="85000"/>
                    <a:lumOff val="1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10" name="灯片编号占位符 5"/>
          <p:cNvSpPr>
            <a:spLocks noGrp="1"/>
          </p:cNvSpPr>
          <p:nvPr>
            <p:ph type="sldNum" sz="quarter" idx="4"/>
            <p:custDataLst>
              <p:tags r:id="rId4"/>
            </p:custDataLst>
          </p:nvPr>
        </p:nvSpPr>
        <p:spPr>
          <a:xfrm>
            <a:off x="8610600" y="6369050"/>
            <a:ext cx="2700338" cy="279400"/>
          </a:xfrm>
          <a:prstGeom prst="rect">
            <a:avLst/>
          </a:prstGeom>
        </p:spPr>
        <p:txBody>
          <a:bodyPr vert="horz" lIns="90000" tIns="46800" rIns="90000" bIns="4680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8" Type="http://schemas.openxmlformats.org/officeDocument/2006/relationships/theme" Target="../theme/theme3.xml"/><Relationship Id="rId17" Type="http://schemas.openxmlformats.org/officeDocument/2006/relationships/tags" Target="../tags/tag123.xml"/><Relationship Id="rId16" Type="http://schemas.openxmlformats.org/officeDocument/2006/relationships/tags" Target="../tags/tag122.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8" Type="http://schemas.openxmlformats.org/officeDocument/2006/relationships/theme" Target="../theme/theme4.xml"/><Relationship Id="rId17" Type="http://schemas.openxmlformats.org/officeDocument/2006/relationships/tags" Target="../tags/tag170.xml"/><Relationship Id="rId16" Type="http://schemas.openxmlformats.org/officeDocument/2006/relationships/tags" Target="../tags/tag169.xml"/><Relationship Id="rId15" Type="http://schemas.openxmlformats.org/officeDocument/2006/relationships/tags" Target="../tags/tag168.xml"/><Relationship Id="rId14" Type="http://schemas.openxmlformats.org/officeDocument/2006/relationships/tags" Target="../tags/tag167.xml"/><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8" Type="http://schemas.openxmlformats.org/officeDocument/2006/relationships/theme" Target="../theme/theme5.xml"/><Relationship Id="rId17" Type="http://schemas.openxmlformats.org/officeDocument/2006/relationships/tags" Target="../tags/tag217.xml"/><Relationship Id="rId16" Type="http://schemas.openxmlformats.org/officeDocument/2006/relationships/tags" Target="../tags/tag216.xml"/><Relationship Id="rId15" Type="http://schemas.openxmlformats.org/officeDocument/2006/relationships/tags" Target="../tags/tag215.xml"/><Relationship Id="rId14" Type="http://schemas.openxmlformats.org/officeDocument/2006/relationships/tags" Target="../tags/tag214.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custDataLst>
              <p:tags r:id="rId12"/>
            </p:custDataLst>
          </p:nvPr>
        </p:nvSpPr>
        <p:spPr>
          <a:xfrm>
            <a:off x="669925" y="442913"/>
            <a:ext cx="10852150" cy="442912"/>
          </a:xfrm>
          <a:prstGeom prst="rect">
            <a:avLst/>
          </a:prstGeom>
          <a:noFill/>
          <a:ln w="9525">
            <a:noFill/>
          </a:ln>
        </p:spPr>
        <p:txBody>
          <a:bodyPr vert="horz" lIns="90000" tIns="46800" rIns="90000" bIns="46800" anchor="t"/>
          <a:p>
            <a:pPr lvl="0"/>
            <a:r>
              <a:rPr lang="zh-CN" altLang="en-US" dirty="0"/>
              <a:t>单击此处编辑母版标题样式</a:t>
            </a:r>
            <a:endParaRPr lang="zh-CN" altLang="en-US" dirty="0"/>
          </a:p>
        </p:txBody>
      </p:sp>
      <p:sp>
        <p:nvSpPr>
          <p:cNvPr id="1027" name="文本占位符 2"/>
          <p:cNvSpPr>
            <a:spLocks noGrp="1"/>
          </p:cNvSpPr>
          <p:nvPr>
            <p:ph type="body"/>
            <p:custDataLst>
              <p:tags r:id="rId13"/>
            </p:custDataLst>
          </p:nvPr>
        </p:nvSpPr>
        <p:spPr>
          <a:xfrm>
            <a:off x="669925" y="952500"/>
            <a:ext cx="10852150" cy="5389563"/>
          </a:xfrm>
          <a:prstGeom prst="rect">
            <a:avLst/>
          </a:prstGeom>
          <a:noFill/>
          <a:ln w="9525">
            <a:noFill/>
          </a:ln>
        </p:spPr>
        <p:txBody>
          <a:bodyPr vert="horz" lIns="90000" tIns="46800" rIns="90000" bIns="4680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475" y="6446838"/>
            <a:ext cx="2700338" cy="317500"/>
          </a:xfrm>
          <a:prstGeom prst="rect">
            <a:avLst/>
          </a:prstGeom>
        </p:spPr>
        <p:txBody>
          <a:bodyPr vert="horz" lIns="90000" tIns="46800" rIns="90000" bIns="46800" rtlCol="0" anchor="ctr">
            <a:normAutofit/>
          </a:bodyPr>
          <a:lstStyle>
            <a:lvl1pPr algn="l">
              <a:defRPr sz="1200">
                <a:solidFill>
                  <a:schemeClr val="tx1">
                    <a:lumMod val="85000"/>
                    <a:lumOff val="15000"/>
                  </a:schemeClr>
                </a:solidFill>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3"/>
            <p:custDataLst>
              <p:tags r:id="rId15"/>
            </p:custDataLst>
          </p:nvPr>
        </p:nvSpPr>
        <p:spPr>
          <a:xfrm>
            <a:off x="4116388" y="6446838"/>
            <a:ext cx="3959225" cy="317500"/>
          </a:xfrm>
          <a:prstGeom prst="rect">
            <a:avLst/>
          </a:prstGeom>
        </p:spPr>
        <p:txBody>
          <a:bodyPr vert="horz" lIns="90000" tIns="46800" rIns="90000" bIns="46800" rtlCol="0" anchor="ctr">
            <a:normAutofit/>
          </a:bodyPr>
          <a:lstStyle>
            <a:lvl1pPr algn="ctr">
              <a:defRPr sz="1200">
                <a:solidFill>
                  <a:schemeClr val="tx1">
                    <a:lumMod val="85000"/>
                    <a:lumOff val="15000"/>
                  </a:schemeClr>
                </a:solidFill>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4"/>
            <p:custDataLst>
              <p:tags r:id="rId16"/>
            </p:custDataLst>
          </p:nvPr>
        </p:nvSpPr>
        <p:spPr>
          <a:xfrm>
            <a:off x="8610600" y="6446838"/>
            <a:ext cx="2700338" cy="317500"/>
          </a:xfrm>
          <a:prstGeom prst="rect">
            <a:avLst/>
          </a:prstGeom>
        </p:spPr>
        <p:txBody>
          <a:bodyPr vert="horz" lIns="90000" tIns="46800" rIns="90000" bIns="46800" rtlCol="0" anchor="ctr"/>
          <a:lstStyle>
            <a:lvl1pPr algn="r">
              <a:defRPr sz="1200">
                <a:solidFill>
                  <a:srgbClr val="262626"/>
                </a:solidFill>
              </a:defRPr>
            </a:lvl1pPr>
          </a:lstStyle>
          <a:p>
            <a:pPr lvl="0" fontAlgn="base">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a typeface="微软雅黑" panose="020B0503020204020204" pitchFamily="34" charset="-122"/>
            </a:endParaRPr>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占位符 1"/>
          <p:cNvSpPr>
            <a:spLocks noGrp="1"/>
          </p:cNvSpPr>
          <p:nvPr>
            <p:ph type="title"/>
            <p:custDataLst>
              <p:tags r:id="rId12"/>
            </p:custDataLst>
          </p:nvPr>
        </p:nvSpPr>
        <p:spPr>
          <a:xfrm>
            <a:off x="669925" y="442913"/>
            <a:ext cx="10852150" cy="442912"/>
          </a:xfrm>
          <a:prstGeom prst="rect">
            <a:avLst/>
          </a:prstGeom>
          <a:noFill/>
          <a:ln w="9525">
            <a:noFill/>
          </a:ln>
        </p:spPr>
        <p:txBody>
          <a:bodyPr vert="horz" lIns="90000" tIns="46800" rIns="90000" bIns="468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13"/>
            </p:custDataLst>
          </p:nvPr>
        </p:nvSpPr>
        <p:spPr>
          <a:xfrm>
            <a:off x="669925" y="952500"/>
            <a:ext cx="10852150" cy="5389563"/>
          </a:xfrm>
          <a:prstGeom prst="rect">
            <a:avLst/>
          </a:prstGeom>
          <a:noFill/>
          <a:ln w="9525">
            <a:noFill/>
          </a:ln>
        </p:spPr>
        <p:txBody>
          <a:bodyPr vert="horz" lIns="90000" tIns="46800" rIns="90000" bIns="4680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475" y="6446838"/>
            <a:ext cx="2700338" cy="317500"/>
          </a:xfrm>
          <a:prstGeom prst="rect">
            <a:avLst/>
          </a:prstGeom>
        </p:spPr>
        <p:txBody>
          <a:bodyPr vert="horz" lIns="90000" tIns="46800" rIns="90000" bIns="46800" rtlCol="0" anchor="ctr">
            <a:normAutofit/>
          </a:bodyPr>
          <a:lstStyle>
            <a:lvl1pPr algn="l">
              <a:defRPr sz="1200">
                <a:solidFill>
                  <a:schemeClr val="tx1">
                    <a:lumMod val="85000"/>
                    <a:lumOff val="15000"/>
                  </a:schemeClr>
                </a:solidFill>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3"/>
            <p:custDataLst>
              <p:tags r:id="rId15"/>
            </p:custDataLst>
          </p:nvPr>
        </p:nvSpPr>
        <p:spPr>
          <a:xfrm>
            <a:off x="4116388" y="6446838"/>
            <a:ext cx="3959225" cy="317500"/>
          </a:xfrm>
          <a:prstGeom prst="rect">
            <a:avLst/>
          </a:prstGeom>
        </p:spPr>
        <p:txBody>
          <a:bodyPr vert="horz" lIns="90000" tIns="46800" rIns="90000" bIns="46800" rtlCol="0" anchor="ctr">
            <a:normAutofit/>
          </a:bodyPr>
          <a:lstStyle>
            <a:lvl1pPr algn="ctr">
              <a:defRPr sz="1200">
                <a:solidFill>
                  <a:schemeClr val="tx1">
                    <a:lumMod val="85000"/>
                    <a:lumOff val="15000"/>
                  </a:schemeClr>
                </a:solidFill>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4"/>
            <p:custDataLst>
              <p:tags r:id="rId16"/>
            </p:custDataLst>
          </p:nvPr>
        </p:nvSpPr>
        <p:spPr>
          <a:xfrm>
            <a:off x="8610600" y="6446838"/>
            <a:ext cx="2700338" cy="317500"/>
          </a:xfrm>
          <a:prstGeom prst="rect">
            <a:avLst/>
          </a:prstGeom>
        </p:spPr>
        <p:txBody>
          <a:bodyPr vert="horz" lIns="90000" tIns="46800" rIns="90000" bIns="46800" rtlCol="0" anchor="ctr"/>
          <a:lstStyle>
            <a:lvl1pPr algn="r">
              <a:defRPr sz="1200">
                <a:solidFill>
                  <a:srgbClr val="262626"/>
                </a:solidFill>
              </a:defRPr>
            </a:lvl1pPr>
          </a:lstStyle>
          <a:p>
            <a:pPr lvl="0" fontAlgn="base">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a typeface="微软雅黑" panose="020B0503020204020204" pitchFamily="34" charset="-122"/>
            </a:endParaRPr>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占位符 1"/>
          <p:cNvSpPr>
            <a:spLocks noGrp="1"/>
          </p:cNvSpPr>
          <p:nvPr>
            <p:ph type="title"/>
            <p:custDataLst>
              <p:tags r:id="rId12"/>
            </p:custDataLst>
          </p:nvPr>
        </p:nvSpPr>
        <p:spPr>
          <a:xfrm>
            <a:off x="669925" y="442913"/>
            <a:ext cx="10852150" cy="442912"/>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3075" name="文本占位符 2"/>
          <p:cNvSpPr>
            <a:spLocks noGrp="1"/>
          </p:cNvSpPr>
          <p:nvPr>
            <p:ph type="body"/>
            <p:custDataLst>
              <p:tags r:id="rId13"/>
            </p:custDataLst>
          </p:nvPr>
        </p:nvSpPr>
        <p:spPr>
          <a:xfrm>
            <a:off x="669925" y="952500"/>
            <a:ext cx="10852150" cy="5389563"/>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475" y="6350000"/>
            <a:ext cx="2700338" cy="315913"/>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15"/>
            </p:custDataLst>
          </p:nvPr>
        </p:nvSpPr>
        <p:spPr>
          <a:xfrm>
            <a:off x="4116388" y="6350000"/>
            <a:ext cx="3959225" cy="315913"/>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custDataLst>
              <p:tags r:id="rId16"/>
            </p:custDataLst>
          </p:nvPr>
        </p:nvSpPr>
        <p:spPr>
          <a:xfrm>
            <a:off x="8610600" y="6350000"/>
            <a:ext cx="2700338" cy="315913"/>
          </a:xfrm>
          <a:prstGeom prst="rect">
            <a:avLst/>
          </a:prstGeom>
        </p:spPr>
        <p:txBody>
          <a:bodyPr vert="horz" lIns="91440" tIns="45720" rIns="91440" bIns="45720" rtlCol="0" anchor="ctr"/>
          <a:lstStyle>
            <a:lvl1pPr algn="r">
              <a:defRPr sz="1200">
                <a:solidFill>
                  <a:srgbClr val="898989"/>
                </a:solidFill>
              </a:defRPr>
            </a:lvl1pPr>
          </a:lstStyle>
          <a:p>
            <a:pPr lvl="0" fontAlgn="base">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a typeface="微软雅黑" panose="020B0503020204020204" pitchFamily="34" charset="-122"/>
            </a:endParaRPr>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标题占位符 1"/>
          <p:cNvSpPr>
            <a:spLocks noGrp="1"/>
          </p:cNvSpPr>
          <p:nvPr>
            <p:ph type="title"/>
            <p:custDataLst>
              <p:tags r:id="rId12"/>
            </p:custDataLst>
          </p:nvPr>
        </p:nvSpPr>
        <p:spPr>
          <a:xfrm>
            <a:off x="669925" y="442913"/>
            <a:ext cx="10852150" cy="442912"/>
          </a:xfrm>
          <a:prstGeom prst="rect">
            <a:avLst/>
          </a:prstGeom>
          <a:noFill/>
          <a:ln w="9525">
            <a:noFill/>
          </a:ln>
        </p:spPr>
        <p:txBody>
          <a:bodyPr vert="horz" lIns="90000" tIns="46800" rIns="90000" bIns="46800" anchor="t"/>
          <a:p>
            <a:pPr lvl="0"/>
            <a:r>
              <a:rPr lang="zh-CN" altLang="en-US" dirty="0"/>
              <a:t>单击此处编辑母版标题样式</a:t>
            </a:r>
            <a:endParaRPr lang="zh-CN" altLang="en-US" dirty="0"/>
          </a:p>
        </p:txBody>
      </p:sp>
      <p:sp>
        <p:nvSpPr>
          <p:cNvPr id="4099" name="文本占位符 2"/>
          <p:cNvSpPr>
            <a:spLocks noGrp="1"/>
          </p:cNvSpPr>
          <p:nvPr>
            <p:ph type="body"/>
            <p:custDataLst>
              <p:tags r:id="rId13"/>
            </p:custDataLst>
          </p:nvPr>
        </p:nvSpPr>
        <p:spPr>
          <a:xfrm>
            <a:off x="669925" y="952500"/>
            <a:ext cx="10852150" cy="5389563"/>
          </a:xfrm>
          <a:prstGeom prst="rect">
            <a:avLst/>
          </a:prstGeom>
          <a:noFill/>
          <a:ln w="9525">
            <a:noFill/>
          </a:ln>
        </p:spPr>
        <p:txBody>
          <a:bodyPr vert="horz" lIns="90000" tIns="46800" rIns="90000" bIns="4680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475" y="6446838"/>
            <a:ext cx="2700338" cy="317500"/>
          </a:xfrm>
          <a:prstGeom prst="rect">
            <a:avLst/>
          </a:prstGeom>
        </p:spPr>
        <p:txBody>
          <a:bodyPr vert="horz" lIns="90000" tIns="46800" rIns="90000" bIns="46800" rtlCol="0" anchor="ctr">
            <a:normAutofit/>
          </a:bodyPr>
          <a:lstStyle>
            <a:lvl1pPr algn="l">
              <a:defRPr sz="1200">
                <a:solidFill>
                  <a:schemeClr val="tx1">
                    <a:lumMod val="85000"/>
                    <a:lumOff val="15000"/>
                  </a:schemeClr>
                </a:solidFill>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3"/>
            <p:custDataLst>
              <p:tags r:id="rId15"/>
            </p:custDataLst>
          </p:nvPr>
        </p:nvSpPr>
        <p:spPr>
          <a:xfrm>
            <a:off x="4116388" y="6446838"/>
            <a:ext cx="3959225" cy="317500"/>
          </a:xfrm>
          <a:prstGeom prst="rect">
            <a:avLst/>
          </a:prstGeom>
        </p:spPr>
        <p:txBody>
          <a:bodyPr vert="horz" lIns="90000" tIns="46800" rIns="90000" bIns="46800" rtlCol="0" anchor="ctr">
            <a:normAutofit/>
          </a:bodyPr>
          <a:lstStyle>
            <a:lvl1pPr algn="ctr">
              <a:defRPr sz="1200">
                <a:solidFill>
                  <a:schemeClr val="tx1">
                    <a:lumMod val="85000"/>
                    <a:lumOff val="15000"/>
                  </a:schemeClr>
                </a:solidFill>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4"/>
            <p:custDataLst>
              <p:tags r:id="rId16"/>
            </p:custDataLst>
          </p:nvPr>
        </p:nvSpPr>
        <p:spPr>
          <a:xfrm>
            <a:off x="8610600" y="6446838"/>
            <a:ext cx="2700338" cy="317500"/>
          </a:xfrm>
          <a:prstGeom prst="rect">
            <a:avLst/>
          </a:prstGeom>
        </p:spPr>
        <p:txBody>
          <a:bodyPr vert="horz" lIns="90000" tIns="46800" rIns="90000" bIns="46800" rtlCol="0" anchor="ctr"/>
          <a:lstStyle>
            <a:lvl1pPr algn="r">
              <a:defRPr sz="1200">
                <a:solidFill>
                  <a:srgbClr val="262626"/>
                </a:solidFill>
              </a:defRPr>
            </a:lvl1pPr>
          </a:lstStyle>
          <a:p>
            <a:pPr lvl="0" fontAlgn="base">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a typeface="微软雅黑" panose="020B0503020204020204" pitchFamily="34" charset="-122"/>
            </a:endParaRPr>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占位符 1"/>
          <p:cNvSpPr>
            <a:spLocks noGrp="1"/>
          </p:cNvSpPr>
          <p:nvPr>
            <p:ph type="title"/>
            <p:custDataLst>
              <p:tags r:id="rId12"/>
            </p:custDataLst>
          </p:nvPr>
        </p:nvSpPr>
        <p:spPr>
          <a:xfrm>
            <a:off x="669925" y="442913"/>
            <a:ext cx="10852150" cy="442912"/>
          </a:xfrm>
          <a:prstGeom prst="rect">
            <a:avLst/>
          </a:prstGeom>
          <a:noFill/>
          <a:ln w="9525">
            <a:noFill/>
          </a:ln>
        </p:spPr>
        <p:txBody>
          <a:bodyPr vert="horz" lIns="90000" tIns="46800" rIns="90000" bIns="468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13"/>
            </p:custDataLst>
          </p:nvPr>
        </p:nvSpPr>
        <p:spPr>
          <a:xfrm>
            <a:off x="669925" y="952500"/>
            <a:ext cx="10852150" cy="5389563"/>
          </a:xfrm>
          <a:prstGeom prst="rect">
            <a:avLst/>
          </a:prstGeom>
          <a:noFill/>
          <a:ln w="9525">
            <a:noFill/>
          </a:ln>
        </p:spPr>
        <p:txBody>
          <a:bodyPr vert="horz" lIns="90000" tIns="46800" rIns="90000" bIns="4680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475" y="6446838"/>
            <a:ext cx="2700338" cy="317500"/>
          </a:xfrm>
          <a:prstGeom prst="rect">
            <a:avLst/>
          </a:prstGeom>
        </p:spPr>
        <p:txBody>
          <a:bodyPr vert="horz" lIns="90000" tIns="46800" rIns="90000" bIns="46800" rtlCol="0" anchor="ctr">
            <a:normAutofit/>
          </a:bodyPr>
          <a:lstStyle>
            <a:lvl1pPr algn="l">
              <a:defRPr sz="1200">
                <a:solidFill>
                  <a:schemeClr val="tx1">
                    <a:lumMod val="85000"/>
                    <a:lumOff val="15000"/>
                  </a:schemeClr>
                </a:solidFill>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schemeClr val="tx1">
                    <a:lumMod val="85000"/>
                    <a:lumOff val="1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smtClean="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3"/>
            <p:custDataLst>
              <p:tags r:id="rId15"/>
            </p:custDataLst>
          </p:nvPr>
        </p:nvSpPr>
        <p:spPr>
          <a:xfrm>
            <a:off x="4116388" y="6446838"/>
            <a:ext cx="3959225" cy="317500"/>
          </a:xfrm>
          <a:prstGeom prst="rect">
            <a:avLst/>
          </a:prstGeom>
        </p:spPr>
        <p:txBody>
          <a:bodyPr vert="horz" lIns="90000" tIns="46800" rIns="90000" bIns="46800" rtlCol="0" anchor="ctr">
            <a:normAutofit/>
          </a:bodyPr>
          <a:lstStyle>
            <a:lvl1pPr algn="ctr">
              <a:defRPr sz="1200">
                <a:solidFill>
                  <a:schemeClr val="tx1">
                    <a:lumMod val="85000"/>
                    <a:lumOff val="15000"/>
                  </a:schemeClr>
                </a:solidFill>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4"/>
            <p:custDataLst>
              <p:tags r:id="rId16"/>
            </p:custDataLst>
          </p:nvPr>
        </p:nvSpPr>
        <p:spPr>
          <a:xfrm>
            <a:off x="8610600" y="6446838"/>
            <a:ext cx="2700338" cy="317500"/>
          </a:xfrm>
          <a:prstGeom prst="rect">
            <a:avLst/>
          </a:prstGeom>
        </p:spPr>
        <p:txBody>
          <a:bodyPr vert="horz" lIns="90000" tIns="46800" rIns="90000" bIns="46800" rtlCol="0" anchor="ctr"/>
          <a:lstStyle>
            <a:lvl1pPr algn="r">
              <a:defRPr sz="1200">
                <a:solidFill>
                  <a:srgbClr val="262626"/>
                </a:solidFill>
              </a:defRPr>
            </a:lvl1pPr>
          </a:lstStyle>
          <a:p>
            <a:pPr lvl="0" fontAlgn="base">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a typeface="微软雅黑" panose="020B0503020204020204" pitchFamily="34" charset="-122"/>
            </a:endParaRPr>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218.xml"/><Relationship Id="rId1" Type="http://schemas.openxmlformats.org/officeDocument/2006/relationships/image" Target="../media/image19.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39.xml"/><Relationship Id="rId3" Type="http://schemas.openxmlformats.org/officeDocument/2006/relationships/image" Target="../media/image21.png"/><Relationship Id="rId2" Type="http://schemas.openxmlformats.org/officeDocument/2006/relationships/tags" Target="../tags/tag238.xml"/><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tags" Target="../tags/tag241.xml"/><Relationship Id="rId3" Type="http://schemas.openxmlformats.org/officeDocument/2006/relationships/image" Target="../media/image21.png"/><Relationship Id="rId2" Type="http://schemas.openxmlformats.org/officeDocument/2006/relationships/tags" Target="../tags/tag240.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40.xml"/><Relationship Id="rId6" Type="http://schemas.openxmlformats.org/officeDocument/2006/relationships/tags" Target="../tags/tag243.xml"/><Relationship Id="rId5" Type="http://schemas.openxmlformats.org/officeDocument/2006/relationships/image" Target="../media/image21.png"/><Relationship Id="rId4" Type="http://schemas.openxmlformats.org/officeDocument/2006/relationships/tags" Target="../tags/tag242.xml"/><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40.xml"/><Relationship Id="rId6" Type="http://schemas.openxmlformats.org/officeDocument/2006/relationships/tags" Target="../tags/tag245.xml"/><Relationship Id="rId5" Type="http://schemas.openxmlformats.org/officeDocument/2006/relationships/image" Target="../media/image21.png"/><Relationship Id="rId4" Type="http://schemas.openxmlformats.org/officeDocument/2006/relationships/tags" Target="../tags/tag244.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40.xml"/><Relationship Id="rId7" Type="http://schemas.openxmlformats.org/officeDocument/2006/relationships/tags" Target="../tags/tag247.xml"/><Relationship Id="rId6" Type="http://schemas.openxmlformats.org/officeDocument/2006/relationships/image" Target="../media/image21.png"/><Relationship Id="rId5" Type="http://schemas.openxmlformats.org/officeDocument/2006/relationships/tags" Target="../tags/tag246.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8.xml"/><Relationship Id="rId4" Type="http://schemas.openxmlformats.org/officeDocument/2006/relationships/tags" Target="../tags/tag249.xml"/><Relationship Id="rId3" Type="http://schemas.openxmlformats.org/officeDocument/2006/relationships/image" Target="../media/image21.png"/><Relationship Id="rId2" Type="http://schemas.openxmlformats.org/officeDocument/2006/relationships/tags" Target="../tags/tag248.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8.xml"/><Relationship Id="rId4" Type="http://schemas.openxmlformats.org/officeDocument/2006/relationships/tags" Target="../tags/tag251.xml"/><Relationship Id="rId3" Type="http://schemas.openxmlformats.org/officeDocument/2006/relationships/image" Target="../media/image21.png"/><Relationship Id="rId2" Type="http://schemas.openxmlformats.org/officeDocument/2006/relationships/tags" Target="../tags/tag250.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53.xml"/><Relationship Id="rId3" Type="http://schemas.openxmlformats.org/officeDocument/2006/relationships/image" Target="../media/image21.png"/><Relationship Id="rId2" Type="http://schemas.openxmlformats.org/officeDocument/2006/relationships/tags" Target="../tags/tag252.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8.xml"/><Relationship Id="rId7" Type="http://schemas.openxmlformats.org/officeDocument/2006/relationships/tags" Target="../tags/tag25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21.png"/><Relationship Id="rId2" Type="http://schemas.openxmlformats.org/officeDocument/2006/relationships/tags" Target="../tags/tag254.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8.xml"/><Relationship Id="rId6" Type="http://schemas.openxmlformats.org/officeDocument/2006/relationships/tags" Target="../tags/tag257.xml"/><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21.png"/><Relationship Id="rId2" Type="http://schemas.openxmlformats.org/officeDocument/2006/relationships/tags" Target="../tags/tag256.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20.xml"/><Relationship Id="rId3" Type="http://schemas.openxmlformats.org/officeDocument/2006/relationships/image" Target="../media/image21.png"/><Relationship Id="rId2" Type="http://schemas.openxmlformats.org/officeDocument/2006/relationships/tags" Target="../tags/tag219.xml"/><Relationship Id="rId1" Type="http://schemas.openxmlformats.org/officeDocument/2006/relationships/image" Target="../media/image20.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8.xml"/><Relationship Id="rId4" Type="http://schemas.openxmlformats.org/officeDocument/2006/relationships/tags" Target="../tags/tag259.xml"/><Relationship Id="rId3" Type="http://schemas.openxmlformats.org/officeDocument/2006/relationships/image" Target="../media/image21.png"/><Relationship Id="rId2" Type="http://schemas.openxmlformats.org/officeDocument/2006/relationships/tags" Target="../tags/tag258.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8.xml"/><Relationship Id="rId4" Type="http://schemas.openxmlformats.org/officeDocument/2006/relationships/tags" Target="../tags/tag261.xml"/><Relationship Id="rId3" Type="http://schemas.openxmlformats.org/officeDocument/2006/relationships/image" Target="../media/image21.png"/><Relationship Id="rId2" Type="http://schemas.openxmlformats.org/officeDocument/2006/relationships/tags" Target="../tags/tag260.xml"/><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8.xml"/><Relationship Id="rId4" Type="http://schemas.openxmlformats.org/officeDocument/2006/relationships/tags" Target="../tags/tag263.xml"/><Relationship Id="rId3" Type="http://schemas.openxmlformats.org/officeDocument/2006/relationships/image" Target="../media/image21.png"/><Relationship Id="rId2" Type="http://schemas.openxmlformats.org/officeDocument/2006/relationships/tags" Target="../tags/tag262.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8.xml"/><Relationship Id="rId4" Type="http://schemas.openxmlformats.org/officeDocument/2006/relationships/tags" Target="../tags/tag265.xml"/><Relationship Id="rId3" Type="http://schemas.openxmlformats.org/officeDocument/2006/relationships/image" Target="../media/image21.png"/><Relationship Id="rId2" Type="http://schemas.openxmlformats.org/officeDocument/2006/relationships/tags" Target="../tags/tag264.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8.xml"/><Relationship Id="rId4" Type="http://schemas.openxmlformats.org/officeDocument/2006/relationships/tags" Target="../tags/tag267.xml"/><Relationship Id="rId3" Type="http://schemas.openxmlformats.org/officeDocument/2006/relationships/image" Target="../media/image21.png"/><Relationship Id="rId2" Type="http://schemas.openxmlformats.org/officeDocument/2006/relationships/tags" Target="../tags/tag266.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1.png"/><Relationship Id="rId2" Type="http://schemas.openxmlformats.org/officeDocument/2006/relationships/tags" Target="../tags/tag268.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8.xml"/><Relationship Id="rId4" Type="http://schemas.openxmlformats.org/officeDocument/2006/relationships/tags" Target="../tags/tag270.xml"/><Relationship Id="rId3" Type="http://schemas.openxmlformats.org/officeDocument/2006/relationships/image" Target="../media/image21.png"/><Relationship Id="rId2" Type="http://schemas.openxmlformats.org/officeDocument/2006/relationships/tags" Target="../tags/tag269.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8.xml"/><Relationship Id="rId4" Type="http://schemas.openxmlformats.org/officeDocument/2006/relationships/tags" Target="../tags/tag272.xml"/><Relationship Id="rId3" Type="http://schemas.openxmlformats.org/officeDocument/2006/relationships/image" Target="../media/image21.png"/><Relationship Id="rId2" Type="http://schemas.openxmlformats.org/officeDocument/2006/relationships/tags" Target="../tags/tag271.xml"/><Relationship Id="rId1" Type="http://schemas.openxmlformats.org/officeDocument/2006/relationships/image" Target="../media/image20.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51.xml"/><Relationship Id="rId4" Type="http://schemas.openxmlformats.org/officeDocument/2006/relationships/tags" Target="../tags/tag274.xml"/><Relationship Id="rId3" Type="http://schemas.openxmlformats.org/officeDocument/2006/relationships/image" Target="../media/image21.png"/><Relationship Id="rId2" Type="http://schemas.openxmlformats.org/officeDocument/2006/relationships/tags" Target="../tags/tag273.xml"/><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8.xml"/><Relationship Id="rId4" Type="http://schemas.openxmlformats.org/officeDocument/2006/relationships/tags" Target="../tags/tag276.xml"/><Relationship Id="rId3" Type="http://schemas.openxmlformats.org/officeDocument/2006/relationships/image" Target="../media/image21.png"/><Relationship Id="rId2" Type="http://schemas.openxmlformats.org/officeDocument/2006/relationships/tags" Target="../tags/tag275.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image" Target="../media/image21.png"/><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2" Type="http://schemas.openxmlformats.org/officeDocument/2006/relationships/notesSlide" Target="../notesSlides/notesSlide2.xml"/><Relationship Id="rId11" Type="http://schemas.openxmlformats.org/officeDocument/2006/relationships/slideLayout" Target="../slideLayouts/slideLayout18.xml"/><Relationship Id="rId10" Type="http://schemas.openxmlformats.org/officeDocument/2006/relationships/tags" Target="../tags/tag228.xml"/><Relationship Id="rId1" Type="http://schemas.openxmlformats.org/officeDocument/2006/relationships/image" Target="../media/image20.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78.xml"/><Relationship Id="rId3" Type="http://schemas.openxmlformats.org/officeDocument/2006/relationships/image" Target="../media/image21.png"/><Relationship Id="rId2" Type="http://schemas.openxmlformats.org/officeDocument/2006/relationships/tags" Target="../tags/tag277.xml"/><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1.png"/><Relationship Id="rId2" Type="http://schemas.openxmlformats.org/officeDocument/2006/relationships/tags" Target="../tags/tag279.xml"/><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8.xml"/><Relationship Id="rId4" Type="http://schemas.openxmlformats.org/officeDocument/2006/relationships/tags" Target="../tags/tag281.xml"/><Relationship Id="rId3" Type="http://schemas.openxmlformats.org/officeDocument/2006/relationships/image" Target="../media/image21.png"/><Relationship Id="rId2" Type="http://schemas.openxmlformats.org/officeDocument/2006/relationships/tags" Target="../tags/tag280.xml"/><Relationship Id="rId1" Type="http://schemas.openxmlformats.org/officeDocument/2006/relationships/image" Target="../media/image20.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8.xml"/><Relationship Id="rId4" Type="http://schemas.openxmlformats.org/officeDocument/2006/relationships/tags" Target="../tags/tag283.xml"/><Relationship Id="rId3" Type="http://schemas.openxmlformats.org/officeDocument/2006/relationships/image" Target="../media/image21.png"/><Relationship Id="rId2" Type="http://schemas.openxmlformats.org/officeDocument/2006/relationships/tags" Target="../tags/tag282.xml"/><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8.xml"/><Relationship Id="rId4" Type="http://schemas.openxmlformats.org/officeDocument/2006/relationships/tags" Target="../tags/tag285.xml"/><Relationship Id="rId3" Type="http://schemas.openxmlformats.org/officeDocument/2006/relationships/image" Target="../media/image21.png"/><Relationship Id="rId2" Type="http://schemas.openxmlformats.org/officeDocument/2006/relationships/tags" Target="../tags/tag284.xml"/><Relationship Id="rId1" Type="http://schemas.openxmlformats.org/officeDocument/2006/relationships/image" Target="../media/image20.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33.xml"/><Relationship Id="rId2" Type="http://schemas.openxmlformats.org/officeDocument/2006/relationships/tags" Target="../tags/tag287.xml"/><Relationship Id="rId1" Type="http://schemas.openxmlformats.org/officeDocument/2006/relationships/tags" Target="../tags/tag28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29.xml"/><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8.xml"/><Relationship Id="rId4" Type="http://schemas.openxmlformats.org/officeDocument/2006/relationships/tags" Target="../tags/tag231.xml"/><Relationship Id="rId3" Type="http://schemas.openxmlformats.org/officeDocument/2006/relationships/image" Target="../media/image21.png"/><Relationship Id="rId2" Type="http://schemas.openxmlformats.org/officeDocument/2006/relationships/tags" Target="../tags/tag230.xml"/><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51.xml"/><Relationship Id="rId6" Type="http://schemas.openxmlformats.org/officeDocument/2006/relationships/tags" Target="../tags/tag233.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tags" Target="../tags/tag232.xml"/><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1.png"/><Relationship Id="rId2" Type="http://schemas.openxmlformats.org/officeDocument/2006/relationships/tags" Target="../tags/tag234.xml"/><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51.xml"/><Relationship Id="rId4" Type="http://schemas.openxmlformats.org/officeDocument/2006/relationships/image" Target="../media/image21.png"/><Relationship Id="rId3" Type="http://schemas.openxmlformats.org/officeDocument/2006/relationships/tags" Target="../tags/tag235.xml"/><Relationship Id="rId2" Type="http://schemas.openxmlformats.org/officeDocument/2006/relationships/image" Target="../media/image24.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8.xml"/><Relationship Id="rId4" Type="http://schemas.openxmlformats.org/officeDocument/2006/relationships/tags" Target="../tags/tag237.xml"/><Relationship Id="rId3" Type="http://schemas.openxmlformats.org/officeDocument/2006/relationships/image" Target="../media/image21.png"/><Relationship Id="rId2" Type="http://schemas.openxmlformats.org/officeDocument/2006/relationships/tags" Target="../tags/tag236.xml"/><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2945765" y="2330450"/>
            <a:ext cx="6502400" cy="829945"/>
          </a:xfrm>
          <a:prstGeom prst="rect">
            <a:avLst/>
          </a:prstGeom>
          <a:noFill/>
        </p:spPr>
        <p:txBody>
          <a:bodyPr wrap="square" rtlCol="0">
            <a:spAutoFit/>
          </a:bodyPr>
          <a:lstStyle/>
          <a:p>
            <a:pPr marR="0" algn="l" defTabSz="914400" fontAlgn="auto">
              <a:spcBef>
                <a:spcPts val="0"/>
              </a:spcBef>
              <a:spcAft>
                <a:spcPts val="0"/>
              </a:spcAft>
              <a:buClrTx/>
              <a:buSzTx/>
              <a:buFontTx/>
              <a:defRPr/>
            </a:pPr>
            <a:r>
              <a:rPr lang="zh-CN" altLang="en-US" sz="4800" b="1" dirty="0">
                <a:solidFill>
                  <a:schemeClr val="tx1"/>
                </a:solidFill>
                <a:effectLst>
                  <a:outerShdw blurRad="38100" dist="19050" dir="2700000" algn="tl" rotWithShape="0">
                    <a:schemeClr val="dk1">
                      <a:alpha val="40000"/>
                    </a:schemeClr>
                  </a:outerShdw>
                </a:effectLst>
                <a:latin typeface="楷体_GB2312" panose="02010609030101010101" pitchFamily="49" charset="-122"/>
                <a:ea typeface="楷体_GB2312" panose="02010609030101010101" pitchFamily="49" charset="-122"/>
                <a:sym typeface="+mn-ea"/>
              </a:rPr>
              <a:t>农村危房改造政策解读</a:t>
            </a:r>
            <a:endParaRPr kumimoji="0" lang="zh-CN" altLang="en-US" sz="4000" b="1" kern="1200" cap="none" spc="0" normalizeH="0" baseline="0" noProof="0" dirty="0">
              <a:solidFill>
                <a:schemeClr val="tx1"/>
              </a:solidFill>
              <a:effectLst>
                <a:outerShdw blurRad="38100" dist="19050" dir="2700000" algn="tl" rotWithShape="0">
                  <a:schemeClr val="dk1">
                    <a:alpha val="40000"/>
                  </a:schemeClr>
                </a:outerShdw>
              </a:effectLst>
              <a:latin typeface="楷体_GB2312" panose="02010609030101010101" pitchFamily="49" charset="-122"/>
              <a:ea typeface="楷体_GB2312" panose="02010609030101010101" pitchFamily="49" charset="-122"/>
              <a:cs typeface="+mn-cs"/>
            </a:endParaRPr>
          </a:p>
        </p:txBody>
      </p:sp>
      <p:sp>
        <p:nvSpPr>
          <p:cNvPr id="11" name="文本框 10"/>
          <p:cNvSpPr txBox="1"/>
          <p:nvPr/>
        </p:nvSpPr>
        <p:spPr>
          <a:xfrm>
            <a:off x="683895" y="982980"/>
            <a:ext cx="11026140" cy="898525"/>
          </a:xfrm>
          <a:prstGeom prst="rect">
            <a:avLst/>
          </a:prstGeom>
          <a:noFill/>
        </p:spPr>
        <p:txBody>
          <a:bodyPr wrap="square" rtlCol="0">
            <a:noAutofit/>
          </a:bodyPr>
          <a:lstStyle/>
          <a:p>
            <a:pPr marR="0" indent="-241300" algn="dist" defTabSz="914400" fontAlgn="auto">
              <a:spcBef>
                <a:spcPts val="0"/>
              </a:spcBef>
              <a:spcAft>
                <a:spcPts val="0"/>
              </a:spcAft>
              <a:buClrTx/>
              <a:buSzTx/>
              <a:buFontTx/>
              <a:defRPr/>
            </a:pPr>
            <a:r>
              <a:rPr kumimoji="0" lang="zh-CN" altLang="en-US" sz="3200" b="1" kern="700" baseline="0" noProof="0" dirty="0">
                <a:solidFill>
                  <a:schemeClr val="accent1"/>
                </a:solidFill>
                <a:effectLst>
                  <a:outerShdw blurRad="38100" dist="25400" dir="5400000" algn="ctr" rotWithShape="0">
                    <a:srgbClr val="6E747A">
                      <a:alpha val="43000"/>
                    </a:srgbClr>
                  </a:outerShdw>
                </a:effectLst>
                <a:uFillTx/>
                <a:latin typeface="楷体" panose="02010609060101010101" pitchFamily="49" charset="-122"/>
                <a:ea typeface="楷体" panose="02010609060101010101" pitchFamily="49" charset="-122"/>
                <a:cs typeface="+mn-cs"/>
                <a:sym typeface="+mn-ea"/>
              </a:rPr>
              <a:t>景德镇市巩固拓展脱贫成成果工作业务培训</a:t>
            </a:r>
            <a:endParaRPr kumimoji="0" lang="zh-CN" altLang="en-US" sz="3600" b="1" kern="100" spc="-120" baseline="0" noProof="0" dirty="0">
              <a:solidFill>
                <a:schemeClr val="accent4"/>
              </a:solidFill>
              <a:latin typeface="楷体" panose="02010609060101010101" pitchFamily="49" charset="-122"/>
              <a:ea typeface="楷体" panose="02010609060101010101" pitchFamily="49" charset="-122"/>
              <a:cs typeface="+mn-cs"/>
            </a:endParaRPr>
          </a:p>
          <a:p>
            <a:pPr marR="0" algn="dist" defTabSz="914400" fontAlgn="auto">
              <a:spcBef>
                <a:spcPts val="0"/>
              </a:spcBef>
              <a:spcAft>
                <a:spcPts val="0"/>
              </a:spcAft>
              <a:buClrTx/>
              <a:buSzTx/>
              <a:buFontTx/>
              <a:defRPr/>
            </a:pPr>
            <a:endParaRPr kumimoji="0" lang="zh-CN" altLang="en-US" sz="3600" b="1" kern="100" spc="-120" baseline="0" noProof="0" dirty="0">
              <a:solidFill>
                <a:schemeClr val="accent4"/>
              </a:solidFill>
              <a:latin typeface="楷体" panose="02010609060101010101" pitchFamily="49" charset="-122"/>
              <a:ea typeface="楷体" panose="02010609060101010101" pitchFamily="49" charset="-122"/>
              <a:cs typeface="+mn-cs"/>
            </a:endParaRPr>
          </a:p>
        </p:txBody>
      </p:sp>
      <p:sp>
        <p:nvSpPr>
          <p:cNvPr id="44035" name="文本框 38"/>
          <p:cNvSpPr txBox="1"/>
          <p:nvPr/>
        </p:nvSpPr>
        <p:spPr>
          <a:xfrm>
            <a:off x="1885950" y="4069398"/>
            <a:ext cx="8439150" cy="521970"/>
          </a:xfrm>
          <a:prstGeom prst="rect">
            <a:avLst/>
          </a:prstGeom>
          <a:noFill/>
          <a:ln w="9525">
            <a:noFill/>
          </a:ln>
        </p:spPr>
        <p:txBody>
          <a:bodyPr anchor="t">
            <a:spAutoFit/>
          </a:bodyPr>
          <a:p>
            <a:pPr algn="dist"/>
            <a:r>
              <a:rPr lang="zh-CN" altLang="en-US" sz="2800" b="1" dirty="0">
                <a:latin typeface="+mn-ea"/>
                <a:ea typeface="+mn-ea"/>
                <a:cs typeface="+mn-ea"/>
              </a:rPr>
              <a:t>主讲人：景德镇市住房和城乡建设局 戴华娇</a:t>
            </a:r>
            <a:endParaRPr lang="zh-CN" altLang="en-US" sz="2800" b="1" dirty="0">
              <a:latin typeface="+mn-ea"/>
              <a:ea typeface="+mn-ea"/>
              <a:cs typeface="+mn-ea"/>
            </a:endParaRPr>
          </a:p>
        </p:txBody>
      </p:sp>
      <p:pic>
        <p:nvPicPr>
          <p:cNvPr id="44036" name="图片 39" descr="7269efef01ea5c07ac48e9c4b686165"/>
          <p:cNvPicPr>
            <a:picLocks noChangeAspect="1"/>
          </p:cNvPicPr>
          <p:nvPr/>
        </p:nvPicPr>
        <p:blipFill>
          <a:blip r:embed="rId1"/>
          <a:stretch>
            <a:fillRect/>
          </a:stretch>
        </p:blipFill>
        <p:spPr>
          <a:xfrm>
            <a:off x="5622925" y="3517900"/>
            <a:ext cx="942975" cy="371475"/>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z="2100" strike="noStrike" noProof="1" dirty="0">
                <a:latin typeface="Arial" panose="020B0604020202020204" pitchFamily="34" charset="0"/>
                <a:ea typeface="宋体" panose="02010600030101010101" pitchFamily="2" charset="-122"/>
                <a:cs typeface="+mn-cs"/>
              </a:rPr>
            </a:fld>
            <a:endParaRPr lang="zh-CN" altLang="en-US" sz="2100" strike="noStrike" noProof="1" dirty="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6561" name="文本框 1"/>
          <p:cNvSpPr txBox="1"/>
          <p:nvPr/>
        </p:nvSpPr>
        <p:spPr>
          <a:xfrm>
            <a:off x="1219200" y="1076325"/>
            <a:ext cx="10094913" cy="3538220"/>
          </a:xfrm>
          <a:prstGeom prst="rect">
            <a:avLst/>
          </a:prstGeom>
          <a:noFill/>
          <a:ln w="9525">
            <a:noFill/>
          </a:ln>
        </p:spPr>
        <p:txBody>
          <a:bodyPr wrap="square" anchor="t">
            <a:spAutoFit/>
          </a:bodyPr>
          <a:p>
            <a:r>
              <a:rPr lang="zh-CN" altLang="en-US" sz="3200" b="1">
                <a:latin typeface="楷体" panose="02010609060101010101" pitchFamily="49" charset="-122"/>
                <a:ea typeface="楷体" panose="02010609060101010101" pitchFamily="49" charset="-122"/>
              </a:rPr>
              <a:t>（三）农村危房等级鉴定</a:t>
            </a:r>
            <a:endParaRPr lang="zh-CN" altLang="en-US" sz="3200">
              <a:latin typeface="Arial" panose="020B0604020202020204" pitchFamily="34" charset="0"/>
              <a:ea typeface="宋体" panose="02010600030101010101" pitchFamily="2" charset="-122"/>
            </a:endParaRPr>
          </a:p>
          <a:p>
            <a:r>
              <a:rPr lang="zh-CN" altLang="en-US" sz="3200" b="1">
                <a:latin typeface="楷体" panose="02010609060101010101" pitchFamily="49" charset="-122"/>
                <a:ea typeface="楷体" panose="02010609060101010101" pitchFamily="49" charset="-122"/>
              </a:rPr>
              <a:t>    根据国家和省级政策规定，农村危房鉴定由县级住建主管部门组织人员培训后即可鉴定。具体形式上，除了委托第三方机构鉴定外，也可安排建筑工程技术人员鉴定，以及将乡村基层干部组织技术培训后、对结构简单和安全情况明显的房屋进行认定。</a:t>
            </a:r>
            <a:endParaRPr lang="zh-CN" altLang="en-US" sz="3200" b="1">
              <a:latin typeface="楷体" panose="02010609060101010101" pitchFamily="49" charset="-122"/>
              <a:ea typeface="楷体" panose="02010609060101010101" pitchFamily="49" charset="-122"/>
            </a:endParaRPr>
          </a:p>
          <a:p>
            <a:r>
              <a:rPr lang="zh-CN" altLang="en-US" sz="3200" b="1">
                <a:latin typeface="楷体" panose="02010609060101010101" pitchFamily="49" charset="-122"/>
                <a:ea typeface="楷体" panose="02010609060101010101" pitchFamily="49" charset="-122"/>
              </a:rPr>
              <a:t>   </a:t>
            </a:r>
            <a:endParaRPr lang="zh-CN" altLang="en-US" sz="3200" b="1">
              <a:latin typeface="楷体" panose="02010609060101010101" pitchFamily="49" charset="-122"/>
              <a:ea typeface="楷体" panose="02010609060101010101" pitchFamily="49" charset="-122"/>
            </a:endParaRPr>
          </a:p>
        </p:txBody>
      </p:sp>
      <p:pic>
        <p:nvPicPr>
          <p:cNvPr id="50178"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7586" name="文本框 2"/>
          <p:cNvSpPr txBox="1"/>
          <p:nvPr/>
        </p:nvSpPr>
        <p:spPr>
          <a:xfrm>
            <a:off x="1093788" y="920750"/>
            <a:ext cx="10004425" cy="5507990"/>
          </a:xfrm>
          <a:prstGeom prst="rect">
            <a:avLst/>
          </a:prstGeom>
          <a:noFill/>
          <a:ln w="9525">
            <a:noFill/>
          </a:ln>
        </p:spPr>
        <p:txBody>
          <a:bodyPr wrap="square" anchor="t">
            <a:spAutoFit/>
          </a:bodyPr>
          <a:p>
            <a:r>
              <a:rPr lang="en-US" altLang="zh-CN" sz="3200" b="1">
                <a:latin typeface="楷体" panose="02010609060101010101" pitchFamily="49" charset="-122"/>
                <a:ea typeface="楷体" panose="02010609060101010101" pitchFamily="49" charset="-122"/>
              </a:rPr>
              <a:t>    </a:t>
            </a:r>
            <a:r>
              <a:rPr lang="zh-CN" altLang="en-US" sz="3200" b="1">
                <a:latin typeface="楷体" panose="02010609060101010101" pitchFamily="49" charset="-122"/>
                <a:ea typeface="楷体" panose="02010609060101010101" pitchFamily="49" charset="-122"/>
                <a:sym typeface="+mn-ea"/>
              </a:rPr>
              <a:t>依据《农村危险房屋鉴定技术导则（试行）》，对房屋各组成部分危险性进行鉴定，划分为4个等级：</a:t>
            </a:r>
            <a:endParaRPr lang="zh-CN" altLang="en-US" sz="3200" b="1">
              <a:latin typeface="楷体" panose="02010609060101010101" pitchFamily="49" charset="-122"/>
              <a:ea typeface="楷体" panose="02010609060101010101" pitchFamily="49" charset="-122"/>
            </a:endParaRPr>
          </a:p>
          <a:p>
            <a:r>
              <a:rPr lang="zh-CN" altLang="en-US" sz="3200" b="1">
                <a:latin typeface="楷体" panose="02010609060101010101" pitchFamily="49" charset="-122"/>
                <a:ea typeface="楷体" panose="02010609060101010101" pitchFamily="49" charset="-122"/>
              </a:rPr>
              <a:t>A级：结构能满足正常使用要求，未发现危险点，房屋结构安全。 </a:t>
            </a:r>
            <a:endParaRPr lang="zh-CN" altLang="en-US" sz="3200" b="1">
              <a:latin typeface="楷体" panose="02010609060101010101" pitchFamily="49" charset="-122"/>
              <a:ea typeface="楷体" panose="02010609060101010101" pitchFamily="49" charset="-122"/>
            </a:endParaRPr>
          </a:p>
          <a:p>
            <a:r>
              <a:rPr lang="zh-CN" altLang="en-US" sz="3200" b="1">
                <a:latin typeface="楷体" panose="02010609060101010101" pitchFamily="49" charset="-122"/>
                <a:ea typeface="楷体" panose="02010609060101010101" pitchFamily="49" charset="-122"/>
              </a:rPr>
              <a:t>B级：结构基本满足正常使用要求，个别结构构件处于危险状态，但不影响主体结构安全，基本满足正常使用要求。 </a:t>
            </a:r>
            <a:endParaRPr lang="zh-CN" altLang="en-US" sz="3200" b="1">
              <a:latin typeface="楷体" panose="02010609060101010101" pitchFamily="49" charset="-122"/>
              <a:ea typeface="楷体" panose="02010609060101010101" pitchFamily="49" charset="-122"/>
            </a:endParaRPr>
          </a:p>
          <a:p>
            <a:r>
              <a:rPr lang="zh-CN" altLang="en-US" sz="3200" b="1">
                <a:latin typeface="楷体" panose="02010609060101010101" pitchFamily="49" charset="-122"/>
                <a:ea typeface="楷体" panose="02010609060101010101" pitchFamily="49" charset="-122"/>
              </a:rPr>
              <a:t>C级：部分承重结构不能满足正常使用要求，局部出现险情，构成局部危房。 </a:t>
            </a:r>
            <a:endParaRPr lang="zh-CN" altLang="en-US" sz="3200" b="1">
              <a:latin typeface="楷体" panose="02010609060101010101" pitchFamily="49" charset="-122"/>
              <a:ea typeface="楷体" panose="02010609060101010101" pitchFamily="49" charset="-122"/>
            </a:endParaRPr>
          </a:p>
          <a:p>
            <a:r>
              <a:rPr lang="zh-CN" altLang="en-US" sz="3200" b="1">
                <a:latin typeface="楷体" panose="02010609060101010101" pitchFamily="49" charset="-122"/>
                <a:ea typeface="楷体" panose="02010609060101010101" pitchFamily="49" charset="-122"/>
              </a:rPr>
              <a:t>D级：承重结构已不能满足正常使用要求，房屋整体出现险情，构成整幢危房</a:t>
            </a:r>
            <a:endParaRPr lang="zh-CN" altLang="en-US" sz="3200" b="1">
              <a:latin typeface="楷体" panose="02010609060101010101" pitchFamily="49" charset="-122"/>
              <a:ea typeface="楷体" panose="02010609060101010101" pitchFamily="49" charset="-122"/>
            </a:endParaRPr>
          </a:p>
        </p:txBody>
      </p:sp>
      <p:pic>
        <p:nvPicPr>
          <p:cNvPr id="50178"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8610" name="文本框 1"/>
          <p:cNvSpPr txBox="1"/>
          <p:nvPr/>
        </p:nvSpPr>
        <p:spPr>
          <a:xfrm>
            <a:off x="1330325" y="612775"/>
            <a:ext cx="10080625" cy="2860675"/>
          </a:xfrm>
          <a:prstGeom prst="rect">
            <a:avLst/>
          </a:prstGeom>
          <a:noFill/>
          <a:ln w="9525">
            <a:noFill/>
          </a:ln>
        </p:spPr>
        <p:txBody>
          <a:bodyPr wrap="square" anchor="t">
            <a:spAutoFit/>
          </a:bodyPr>
          <a:p>
            <a:r>
              <a:rPr lang="zh-CN" altLang="en-US" sz="3000" b="1">
                <a:latin typeface="楷体" panose="02010609060101010101" pitchFamily="49" charset="-122"/>
                <a:ea typeface="楷体" panose="02010609060101010101" pitchFamily="49" charset="-122"/>
              </a:rPr>
              <a:t>房屋出现以下情况，可直接评定为D级：</a:t>
            </a:r>
            <a:endParaRPr lang="zh-CN" altLang="en-US" sz="3000" b="1">
              <a:latin typeface="楷体" panose="02010609060101010101" pitchFamily="49" charset="-122"/>
              <a:ea typeface="楷体" panose="02010609060101010101" pitchFamily="49" charset="-122"/>
            </a:endParaRPr>
          </a:p>
          <a:p>
            <a:r>
              <a:rPr lang="zh-CN" altLang="en-US" sz="3000" b="1">
                <a:latin typeface="楷体" panose="02010609060101010101" pitchFamily="49" charset="-122"/>
                <a:ea typeface="楷体" panose="02010609060101010101" pitchFamily="49" charset="-122"/>
              </a:rPr>
              <a:t>     1、地基基础：地基基本失去稳定，基础出现局部或整体坍塌；</a:t>
            </a:r>
            <a:endParaRPr lang="zh-CN" altLang="en-US" sz="3000" b="1">
              <a:latin typeface="楷体" panose="02010609060101010101" pitchFamily="49" charset="-122"/>
              <a:ea typeface="楷体" panose="02010609060101010101" pitchFamily="49" charset="-122"/>
            </a:endParaRPr>
          </a:p>
          <a:p>
            <a:r>
              <a:rPr lang="zh-CN" altLang="en-US" sz="3000" b="1">
                <a:latin typeface="楷体" panose="02010609060101010101" pitchFamily="49" charset="-122"/>
                <a:ea typeface="楷体" panose="02010609060101010101" pitchFamily="49" charset="-122"/>
              </a:rPr>
              <a:t>     2、墙体：承重墙有明显歪闪、局部酥碎或倒塌；墙角处和纵、横墙交接处普遍松动和开裂；非承重墙、女儿墙局部倒塌或严重开裂；</a:t>
            </a:r>
            <a:endParaRPr lang="zh-CN" altLang="en-US" sz="3000" b="1">
              <a:latin typeface="楷体" panose="02010609060101010101" pitchFamily="49" charset="-122"/>
              <a:ea typeface="楷体" panose="02010609060101010101" pitchFamily="49" charset="-122"/>
            </a:endParaRPr>
          </a:p>
        </p:txBody>
      </p:sp>
      <p:pic>
        <p:nvPicPr>
          <p:cNvPr id="68611" name="Picture 19" descr="10015HK7-0"/>
          <p:cNvPicPr>
            <a:picLocks noChangeAspect="1"/>
          </p:cNvPicPr>
          <p:nvPr/>
        </p:nvPicPr>
        <p:blipFill>
          <a:blip r:embed="rId2"/>
          <a:stretch>
            <a:fillRect/>
          </a:stretch>
        </p:blipFill>
        <p:spPr>
          <a:xfrm>
            <a:off x="2217738" y="3373438"/>
            <a:ext cx="3070225" cy="3197225"/>
          </a:xfrm>
          <a:prstGeom prst="rect">
            <a:avLst/>
          </a:prstGeom>
          <a:noFill/>
          <a:ln w="9525">
            <a:noFill/>
          </a:ln>
        </p:spPr>
      </p:pic>
      <p:pic>
        <p:nvPicPr>
          <p:cNvPr id="68612" name="图片 3" descr="1554099667(1)"/>
          <p:cNvPicPr>
            <a:picLocks noChangeAspect="1"/>
          </p:cNvPicPr>
          <p:nvPr/>
        </p:nvPicPr>
        <p:blipFill>
          <a:blip r:embed="rId3"/>
          <a:stretch>
            <a:fillRect/>
          </a:stretch>
        </p:blipFill>
        <p:spPr>
          <a:xfrm>
            <a:off x="6675438" y="3373438"/>
            <a:ext cx="3379787" cy="3255962"/>
          </a:xfrm>
          <a:prstGeom prst="rect">
            <a:avLst/>
          </a:prstGeom>
          <a:noFill/>
          <a:ln w="9525">
            <a:noFill/>
          </a:ln>
        </p:spPr>
      </p:pic>
      <p:pic>
        <p:nvPicPr>
          <p:cNvPr id="50178" name="图片 21"/>
          <p:cNvPicPr>
            <a:picLocks noChangeAspect="1"/>
          </p:cNvPicPr>
          <p:nvPr>
            <p:custDataLst>
              <p:tags r:id="rId4"/>
            </p:custDataLst>
          </p:nvPr>
        </p:nvPicPr>
        <p:blipFill>
          <a:blip r:embed="rId5"/>
          <a:stretch>
            <a:fillRect/>
          </a:stretch>
        </p:blipFill>
        <p:spPr>
          <a:xfrm>
            <a:off x="11363325" y="6049963"/>
            <a:ext cx="660400" cy="703262"/>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9634" name="文本框 1"/>
          <p:cNvSpPr txBox="1"/>
          <p:nvPr/>
        </p:nvSpPr>
        <p:spPr>
          <a:xfrm>
            <a:off x="1042988" y="650875"/>
            <a:ext cx="9777412" cy="3046413"/>
          </a:xfrm>
          <a:prstGeom prst="rect">
            <a:avLst/>
          </a:prstGeom>
          <a:noFill/>
          <a:ln w="9525">
            <a:noFill/>
          </a:ln>
        </p:spPr>
        <p:txBody>
          <a:bodyPr wrap="square" anchor="t">
            <a:spAutoFit/>
          </a:bodyPr>
          <a:p>
            <a:r>
              <a:rPr lang="zh-CN" altLang="en-US" sz="3200" b="1">
                <a:latin typeface="楷体" panose="02010609060101010101" pitchFamily="49" charset="-122"/>
                <a:ea typeface="楷体" panose="02010609060101010101" pitchFamily="49" charset="-122"/>
              </a:rPr>
              <a:t>    3、梁、柱：梁、柱节点破坏严重；梁、柱普遍开裂；梁、柱有明显变形和位移；部分柱基座滑移严重，有歪闪和局部倒塌；</a:t>
            </a:r>
            <a:endParaRPr lang="zh-CN" altLang="en-US" sz="3200" b="1">
              <a:latin typeface="楷体" panose="02010609060101010101" pitchFamily="49" charset="-122"/>
              <a:ea typeface="楷体" panose="02010609060101010101" pitchFamily="49" charset="-122"/>
            </a:endParaRPr>
          </a:p>
          <a:p>
            <a:r>
              <a:rPr lang="zh-CN" altLang="en-US" sz="3200" b="1">
                <a:latin typeface="楷体" panose="02010609060101010101" pitchFamily="49" charset="-122"/>
                <a:ea typeface="楷体" panose="02010609060101010101" pitchFamily="49" charset="-122"/>
              </a:rPr>
              <a:t>    4、楼、屋盖：楼、屋盖板普遍开裂，且部分严重开裂；楼、屋盖板与墙、梁搭接处有松动和严重裂缝，部分屋面板塌落；屋架歪闪，部分屋盖塌落。</a:t>
            </a:r>
            <a:endParaRPr lang="zh-CN" altLang="en-US" sz="3200">
              <a:latin typeface="Arial" panose="020B0604020202020204" pitchFamily="34" charset="0"/>
              <a:ea typeface="宋体" panose="02010600030101010101" pitchFamily="2" charset="-122"/>
            </a:endParaRPr>
          </a:p>
        </p:txBody>
      </p:sp>
      <p:pic>
        <p:nvPicPr>
          <p:cNvPr id="69635" name="图片 2" descr="图片1qwq"/>
          <p:cNvPicPr>
            <a:picLocks noChangeAspect="1"/>
          </p:cNvPicPr>
          <p:nvPr/>
        </p:nvPicPr>
        <p:blipFill>
          <a:blip r:embed="rId2"/>
          <a:stretch>
            <a:fillRect/>
          </a:stretch>
        </p:blipFill>
        <p:spPr>
          <a:xfrm>
            <a:off x="1311275" y="3697288"/>
            <a:ext cx="4125913" cy="2884487"/>
          </a:xfrm>
          <a:prstGeom prst="rect">
            <a:avLst/>
          </a:prstGeom>
          <a:noFill/>
          <a:ln w="9525">
            <a:noFill/>
          </a:ln>
        </p:spPr>
      </p:pic>
      <p:pic>
        <p:nvPicPr>
          <p:cNvPr id="69636" name="图片 3" descr="83B3099EA9A9BA3A76566A347C1B45AC"/>
          <p:cNvPicPr>
            <a:picLocks noChangeAspect="1"/>
          </p:cNvPicPr>
          <p:nvPr/>
        </p:nvPicPr>
        <p:blipFill>
          <a:blip r:embed="rId3"/>
          <a:stretch>
            <a:fillRect/>
          </a:stretch>
        </p:blipFill>
        <p:spPr>
          <a:xfrm>
            <a:off x="6875463" y="3594100"/>
            <a:ext cx="3195637" cy="2871788"/>
          </a:xfrm>
          <a:prstGeom prst="rect">
            <a:avLst/>
          </a:prstGeom>
          <a:noFill/>
          <a:ln w="9525">
            <a:noFill/>
          </a:ln>
        </p:spPr>
      </p:pic>
      <p:pic>
        <p:nvPicPr>
          <p:cNvPr id="50178" name="图片 21"/>
          <p:cNvPicPr>
            <a:picLocks noChangeAspect="1"/>
          </p:cNvPicPr>
          <p:nvPr>
            <p:custDataLst>
              <p:tags r:id="rId4"/>
            </p:custDataLst>
          </p:nvPr>
        </p:nvPicPr>
        <p:blipFill>
          <a:blip r:embed="rId5"/>
          <a:stretch>
            <a:fillRect/>
          </a:stretch>
        </p:blipFill>
        <p:spPr>
          <a:xfrm>
            <a:off x="11363325" y="6049963"/>
            <a:ext cx="660400" cy="703262"/>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70658" name="图片 4" descr="timg[1]"/>
          <p:cNvPicPr>
            <a:picLocks noChangeAspect="1"/>
          </p:cNvPicPr>
          <p:nvPr/>
        </p:nvPicPr>
        <p:blipFill>
          <a:blip r:embed="rId2"/>
          <a:stretch>
            <a:fillRect/>
          </a:stretch>
        </p:blipFill>
        <p:spPr>
          <a:xfrm>
            <a:off x="863600" y="3182938"/>
            <a:ext cx="3270250" cy="2743200"/>
          </a:xfrm>
          <a:prstGeom prst="rect">
            <a:avLst/>
          </a:prstGeom>
          <a:noFill/>
          <a:ln w="9525">
            <a:noFill/>
          </a:ln>
        </p:spPr>
      </p:pic>
      <p:pic>
        <p:nvPicPr>
          <p:cNvPr id="70659" name="Picture 19"/>
          <p:cNvPicPr>
            <a:picLocks noChangeAspect="1"/>
          </p:cNvPicPr>
          <p:nvPr/>
        </p:nvPicPr>
        <p:blipFill>
          <a:blip r:embed="rId3"/>
          <a:stretch>
            <a:fillRect/>
          </a:stretch>
        </p:blipFill>
        <p:spPr>
          <a:xfrm>
            <a:off x="8175625" y="3679825"/>
            <a:ext cx="3370263" cy="2246313"/>
          </a:xfrm>
          <a:prstGeom prst="rect">
            <a:avLst/>
          </a:prstGeom>
          <a:noFill/>
          <a:ln w="9525">
            <a:noFill/>
          </a:ln>
        </p:spPr>
      </p:pic>
      <p:sp>
        <p:nvSpPr>
          <p:cNvPr id="70660" name="文本框 1"/>
          <p:cNvSpPr txBox="1"/>
          <p:nvPr/>
        </p:nvSpPr>
        <p:spPr>
          <a:xfrm>
            <a:off x="935038" y="628650"/>
            <a:ext cx="4386262" cy="582613"/>
          </a:xfrm>
          <a:prstGeom prst="rect">
            <a:avLst/>
          </a:prstGeom>
          <a:noFill/>
          <a:ln w="9525">
            <a:noFill/>
          </a:ln>
        </p:spPr>
        <p:txBody>
          <a:bodyPr wrap="square" anchor="t">
            <a:spAutoFit/>
          </a:bodyPr>
          <a:p>
            <a:r>
              <a:rPr lang="zh-CN" altLang="en-US" sz="3200" b="1">
                <a:latin typeface="楷体" panose="02010609060101010101" pitchFamily="49" charset="-122"/>
                <a:ea typeface="楷体" panose="02010609060101010101" pitchFamily="49" charset="-122"/>
              </a:rPr>
              <a:t>场地危险性</a:t>
            </a:r>
            <a:endParaRPr lang="zh-CN" altLang="en-US" sz="3200" b="1">
              <a:latin typeface="楷体" panose="02010609060101010101" pitchFamily="49" charset="-122"/>
              <a:ea typeface="楷体" panose="02010609060101010101" pitchFamily="49" charset="-122"/>
            </a:endParaRPr>
          </a:p>
        </p:txBody>
      </p:sp>
      <p:sp>
        <p:nvSpPr>
          <p:cNvPr id="70661" name="文本框 2"/>
          <p:cNvSpPr txBox="1"/>
          <p:nvPr/>
        </p:nvSpPr>
        <p:spPr>
          <a:xfrm>
            <a:off x="1100138" y="1335088"/>
            <a:ext cx="10447337" cy="830262"/>
          </a:xfrm>
          <a:prstGeom prst="rect">
            <a:avLst/>
          </a:prstGeom>
          <a:noFill/>
          <a:ln w="9525">
            <a:noFill/>
          </a:ln>
        </p:spPr>
        <p:txBody>
          <a:bodyPr wrap="square" anchor="t">
            <a:spAutoFit/>
          </a:bodyPr>
          <a:p>
            <a:pPr latinLnBrk="1"/>
            <a:r>
              <a:rPr lang="zh-CN" altLang="en-US" sz="2400" b="1">
                <a:latin typeface="楷体" panose="02010609060101010101" pitchFamily="49" charset="-122"/>
                <a:ea typeface="楷体" panose="02010609060101010101" pitchFamily="49" charset="-122"/>
              </a:rPr>
              <a:t>对建筑物有潜在威胁或直接危害的滑坡、地裂、地陷、泥石流、崩塌以及岩溶、土洞强烈发育地段。</a:t>
            </a:r>
            <a:endParaRPr lang="zh-CN" altLang="en-US" sz="2400" b="1">
              <a:latin typeface="楷体" panose="02010609060101010101" pitchFamily="49" charset="-122"/>
              <a:ea typeface="楷体" panose="02010609060101010101" pitchFamily="49" charset="-122"/>
            </a:endParaRPr>
          </a:p>
        </p:txBody>
      </p:sp>
      <p:sp>
        <p:nvSpPr>
          <p:cNvPr id="70662" name="文本框 3"/>
          <p:cNvSpPr txBox="1"/>
          <p:nvPr/>
        </p:nvSpPr>
        <p:spPr>
          <a:xfrm>
            <a:off x="1100138" y="2178050"/>
            <a:ext cx="6916737" cy="460375"/>
          </a:xfrm>
          <a:prstGeom prst="rect">
            <a:avLst/>
          </a:prstGeom>
          <a:noFill/>
          <a:ln w="9525">
            <a:noFill/>
          </a:ln>
        </p:spPr>
        <p:txBody>
          <a:bodyPr wrap="none" anchor="t">
            <a:spAutoFit/>
          </a:bodyPr>
          <a:p>
            <a:pPr latinLnBrk="1"/>
            <a:r>
              <a:rPr lang="zh-CN" altLang="en-US" sz="2400" b="1">
                <a:latin typeface="楷体" panose="02010609060101010101" pitchFamily="49" charset="-122"/>
                <a:ea typeface="楷体" panose="02010609060101010101" pitchFamily="49" charset="-122"/>
              </a:rPr>
              <a:t>暗坡边缘，浅层河道及暗埋的塘、浜、沟等场地。</a:t>
            </a:r>
            <a:endParaRPr lang="zh-CN" altLang="en-US" sz="2400" b="1">
              <a:latin typeface="楷体" panose="02010609060101010101" pitchFamily="49" charset="-122"/>
              <a:ea typeface="楷体" panose="02010609060101010101" pitchFamily="49" charset="-122"/>
            </a:endParaRPr>
          </a:p>
        </p:txBody>
      </p:sp>
      <p:sp>
        <p:nvSpPr>
          <p:cNvPr id="70663" name="文本框 5"/>
          <p:cNvSpPr txBox="1"/>
          <p:nvPr/>
        </p:nvSpPr>
        <p:spPr>
          <a:xfrm>
            <a:off x="1100138" y="2682875"/>
            <a:ext cx="5080000" cy="460375"/>
          </a:xfrm>
          <a:prstGeom prst="rect">
            <a:avLst/>
          </a:prstGeom>
          <a:noFill/>
          <a:ln w="9525">
            <a:noFill/>
          </a:ln>
        </p:spPr>
        <p:txBody>
          <a:bodyPr wrap="none" anchor="t">
            <a:spAutoFit/>
          </a:bodyPr>
          <a:p>
            <a:pPr latinLnBrk="1">
              <a:buSzTx/>
            </a:pPr>
            <a:r>
              <a:rPr lang="zh-CN" altLang="en-US" sz="2400" b="1">
                <a:latin typeface="楷体" panose="02010609060101010101" pitchFamily="49" charset="-122"/>
                <a:ea typeface="楷体" panose="02010609060101010101" pitchFamily="49" charset="-122"/>
              </a:rPr>
              <a:t>已经有明显变形下陷趋势的采空区。</a:t>
            </a:r>
            <a:endParaRPr lang="zh-CN" altLang="en-US" sz="2400" b="1">
              <a:latin typeface="楷体" panose="02010609060101010101" pitchFamily="49" charset="-122"/>
              <a:ea typeface="楷体" panose="02010609060101010101" pitchFamily="49" charset="-122"/>
            </a:endParaRPr>
          </a:p>
        </p:txBody>
      </p:sp>
      <p:pic>
        <p:nvPicPr>
          <p:cNvPr id="70664" name="图片 6" descr="7}9ABO7H(S53(O$KZP8HO6C"/>
          <p:cNvPicPr>
            <a:picLocks noChangeAspect="1"/>
          </p:cNvPicPr>
          <p:nvPr/>
        </p:nvPicPr>
        <p:blipFill>
          <a:blip r:embed="rId4"/>
          <a:stretch>
            <a:fillRect/>
          </a:stretch>
        </p:blipFill>
        <p:spPr>
          <a:xfrm>
            <a:off x="4321175" y="3495675"/>
            <a:ext cx="3365500" cy="2430463"/>
          </a:xfrm>
          <a:prstGeom prst="rect">
            <a:avLst/>
          </a:prstGeom>
          <a:noFill/>
          <a:ln w="9525">
            <a:noFill/>
          </a:ln>
        </p:spPr>
      </p:pic>
      <p:pic>
        <p:nvPicPr>
          <p:cNvPr id="50178" name="图片 21"/>
          <p:cNvPicPr>
            <a:picLocks noChangeAspect="1"/>
          </p:cNvPicPr>
          <p:nvPr>
            <p:custDataLst>
              <p:tags r:id="rId5"/>
            </p:custDataLst>
          </p:nvPr>
        </p:nvPicPr>
        <p:blipFill>
          <a:blip r:embed="rId6"/>
          <a:stretch>
            <a:fillRect/>
          </a:stretch>
        </p:blipFill>
        <p:spPr>
          <a:xfrm>
            <a:off x="11363325" y="6049963"/>
            <a:ext cx="660400" cy="703262"/>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73730"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73731" name="文本框 1"/>
          <p:cNvSpPr txBox="1"/>
          <p:nvPr/>
        </p:nvSpPr>
        <p:spPr>
          <a:xfrm>
            <a:off x="1035050" y="468630"/>
            <a:ext cx="8659495" cy="645160"/>
          </a:xfrm>
          <a:prstGeom prst="rect">
            <a:avLst/>
          </a:prstGeom>
          <a:noFill/>
          <a:ln w="9525">
            <a:noFill/>
          </a:ln>
        </p:spPr>
        <p:txBody>
          <a:bodyPr wrap="square" anchor="t">
            <a:spAutoFit/>
          </a:bodyPr>
          <a:p>
            <a:r>
              <a:rPr lang="zh-CN" altLang="en-US" sz="3600" b="1" dirty="0">
                <a:latin typeface="楷体" panose="02010609060101010101" pitchFamily="49" charset="-122"/>
                <a:ea typeface="楷体" panose="02010609060101010101" pitchFamily="49" charset="-122"/>
              </a:rPr>
              <a:t>（四）农村危房改造方式与标准</a:t>
            </a:r>
            <a:endParaRPr lang="zh-CN" altLang="en-US" sz="3600" b="1" dirty="0">
              <a:latin typeface="楷体" panose="02010609060101010101" pitchFamily="49" charset="-122"/>
              <a:ea typeface="楷体" panose="02010609060101010101" pitchFamily="49" charset="-122"/>
            </a:endParaRPr>
          </a:p>
        </p:txBody>
      </p:sp>
      <p:sp>
        <p:nvSpPr>
          <p:cNvPr id="73732" name="文本框 3"/>
          <p:cNvSpPr txBox="1"/>
          <p:nvPr/>
        </p:nvSpPr>
        <p:spPr>
          <a:xfrm>
            <a:off x="1268413" y="1290638"/>
            <a:ext cx="2357437" cy="641350"/>
          </a:xfrm>
          <a:prstGeom prst="rect">
            <a:avLst/>
          </a:prstGeom>
          <a:noFill/>
          <a:ln w="9525">
            <a:noFill/>
          </a:ln>
        </p:spPr>
        <p:txBody>
          <a:bodyPr anchor="t">
            <a:spAutoFit/>
          </a:bodyPr>
          <a:p>
            <a:pPr>
              <a:lnSpc>
                <a:spcPct val="120000"/>
              </a:lnSpc>
              <a:spcBef>
                <a:spcPts val="1200"/>
              </a:spcBef>
              <a:spcAft>
                <a:spcPts val="1200"/>
              </a:spcAft>
            </a:pPr>
            <a:r>
              <a:rPr lang="en-US" altLang="zh-CN" sz="3000" b="1">
                <a:latin typeface="楷体" panose="02010609060101010101" pitchFamily="49" charset="-122"/>
                <a:ea typeface="楷体" panose="02010609060101010101" pitchFamily="49" charset="-122"/>
                <a:sym typeface="+mn-ea"/>
              </a:rPr>
              <a:t>A</a:t>
            </a:r>
            <a:r>
              <a:rPr lang="zh-CN" altLang="en-US" sz="3000" b="1" dirty="0">
                <a:latin typeface="楷体" panose="02010609060101010101" pitchFamily="49" charset="-122"/>
                <a:ea typeface="楷体" panose="02010609060101010101" pitchFamily="49" charset="-122"/>
                <a:sym typeface="+mn-ea"/>
              </a:rPr>
              <a:t>、改造方式</a:t>
            </a:r>
            <a:endParaRPr lang="zh-CN" altLang="en-US" sz="3000" dirty="0">
              <a:latin typeface="Arial" panose="020B0604020202020204" pitchFamily="34" charset="0"/>
              <a:ea typeface="微软雅黑" panose="020B0503020204020204" pitchFamily="34" charset="-122"/>
            </a:endParaRPr>
          </a:p>
        </p:txBody>
      </p:sp>
      <p:sp>
        <p:nvSpPr>
          <p:cNvPr id="73734" name="文本框 5"/>
          <p:cNvSpPr txBox="1"/>
          <p:nvPr/>
        </p:nvSpPr>
        <p:spPr>
          <a:xfrm>
            <a:off x="1454150" y="2092325"/>
            <a:ext cx="9921875" cy="1130300"/>
          </a:xfrm>
          <a:prstGeom prst="rect">
            <a:avLst/>
          </a:prstGeom>
          <a:noFill/>
          <a:ln w="9525">
            <a:noFill/>
          </a:ln>
        </p:spPr>
        <p:txBody>
          <a:bodyPr anchor="t">
            <a:spAutoFit/>
          </a:bodyPr>
          <a:p>
            <a:pPr>
              <a:lnSpc>
                <a:spcPct val="70000"/>
              </a:lnSpc>
              <a:spcBef>
                <a:spcPts val="600"/>
              </a:spcBef>
              <a:spcAft>
                <a:spcPts val="600"/>
              </a:spcAft>
              <a:buFont typeface="Wingdings" panose="05000000000000000000" pitchFamily="2" charset="2"/>
            </a:pPr>
            <a:r>
              <a:rPr lang="en-US" altLang="zh-CN" sz="3000" b="1">
                <a:latin typeface="楷体" panose="02010609060101010101" pitchFamily="49" charset="-122"/>
                <a:ea typeface="楷体" panose="02010609060101010101" pitchFamily="49" charset="-122"/>
                <a:sym typeface="+mn-ea"/>
              </a:rPr>
              <a:t>1</a:t>
            </a:r>
            <a:r>
              <a:rPr lang="zh-CN" altLang="en-US" sz="3000" b="1" dirty="0">
                <a:latin typeface="楷体" panose="02010609060101010101" pitchFamily="49" charset="-122"/>
                <a:ea typeface="楷体" panose="02010609060101010101" pitchFamily="49" charset="-122"/>
                <a:sym typeface="+mn-ea"/>
              </a:rPr>
              <a:t>、维修加固：针对C级危房，对其危险构件除险加固。</a:t>
            </a:r>
            <a:endParaRPr lang="zh-CN" altLang="en-US" sz="3000" b="1" dirty="0">
              <a:latin typeface="楷体" panose="02010609060101010101" pitchFamily="49" charset="-122"/>
              <a:ea typeface="楷体" panose="02010609060101010101" pitchFamily="49" charset="-122"/>
            </a:endParaRPr>
          </a:p>
          <a:p>
            <a:pPr>
              <a:lnSpc>
                <a:spcPct val="70000"/>
              </a:lnSpc>
            </a:pPr>
            <a:endParaRPr lang="zh-CN" altLang="en-US" sz="3000" b="1" dirty="0">
              <a:latin typeface="楷体" panose="02010609060101010101" pitchFamily="49" charset="-122"/>
              <a:ea typeface="楷体" panose="02010609060101010101" pitchFamily="49" charset="-122"/>
              <a:sym typeface="+mn-ea"/>
            </a:endParaRPr>
          </a:p>
          <a:p>
            <a:pPr>
              <a:lnSpc>
                <a:spcPct val="70000"/>
              </a:lnSpc>
              <a:buFont typeface="Wingdings" panose="05000000000000000000" pitchFamily="2" charset="2"/>
            </a:pPr>
            <a:r>
              <a:rPr lang="en-US" altLang="zh-CN" sz="3000" b="1">
                <a:latin typeface="楷体" panose="02010609060101010101" pitchFamily="49" charset="-122"/>
                <a:ea typeface="楷体" panose="02010609060101010101" pitchFamily="49" charset="-122"/>
                <a:sym typeface="+mn-ea"/>
              </a:rPr>
              <a:t>2</a:t>
            </a:r>
            <a:r>
              <a:rPr lang="zh-CN" altLang="en-US" sz="3000" b="1" dirty="0">
                <a:latin typeface="楷体" panose="02010609060101010101" pitchFamily="49" charset="-122"/>
                <a:ea typeface="楷体" panose="02010609060101010101" pitchFamily="49" charset="-122"/>
                <a:sym typeface="+mn-ea"/>
              </a:rPr>
              <a:t>、拆除重建：针对D级危房。有两个关键要求：</a:t>
            </a:r>
            <a:endParaRPr lang="zh-CN" altLang="en-US" sz="3000" b="1" dirty="0">
              <a:latin typeface="楷体" panose="02010609060101010101" pitchFamily="49" charset="-122"/>
              <a:ea typeface="楷体" panose="02010609060101010101" pitchFamily="49" charset="-122"/>
            </a:endParaRPr>
          </a:p>
        </p:txBody>
      </p:sp>
      <p:sp>
        <p:nvSpPr>
          <p:cNvPr id="73735" name="文本框 6"/>
          <p:cNvSpPr txBox="1"/>
          <p:nvPr/>
        </p:nvSpPr>
        <p:spPr>
          <a:xfrm>
            <a:off x="2479675" y="3276600"/>
            <a:ext cx="8915400" cy="1353185"/>
          </a:xfrm>
          <a:prstGeom prst="rect">
            <a:avLst/>
          </a:prstGeom>
          <a:noFill/>
          <a:ln w="9525">
            <a:noFill/>
          </a:ln>
        </p:spPr>
        <p:txBody>
          <a:bodyPr anchor="t">
            <a:spAutoFit/>
          </a:bodyPr>
          <a:p>
            <a:pPr>
              <a:lnSpc>
                <a:spcPct val="120000"/>
              </a:lnSpc>
              <a:spcBef>
                <a:spcPts val="600"/>
              </a:spcBef>
              <a:spcAft>
                <a:spcPts val="600"/>
              </a:spcAft>
            </a:pPr>
            <a:r>
              <a:rPr lang="zh-CN" altLang="en-US" sz="3000" b="1" dirty="0">
                <a:latin typeface="楷体" panose="02010609060101010101" pitchFamily="49" charset="-122"/>
                <a:ea typeface="楷体" panose="02010609060101010101" pitchFamily="49" charset="-122"/>
                <a:sym typeface="+mn-ea"/>
              </a:rPr>
              <a:t>①就原址重建、就近建设和农户自建为主。</a:t>
            </a:r>
            <a:endParaRPr lang="zh-CN" altLang="en-US" sz="3000" b="1" dirty="0">
              <a:latin typeface="楷体" panose="02010609060101010101" pitchFamily="49" charset="-122"/>
              <a:ea typeface="楷体" panose="02010609060101010101" pitchFamily="49" charset="-122"/>
              <a:sym typeface="+mn-ea"/>
            </a:endParaRPr>
          </a:p>
          <a:p>
            <a:pPr>
              <a:lnSpc>
                <a:spcPct val="120000"/>
              </a:lnSpc>
              <a:spcBef>
                <a:spcPts val="600"/>
              </a:spcBef>
              <a:spcAft>
                <a:spcPts val="600"/>
              </a:spcAft>
            </a:pPr>
            <a:r>
              <a:rPr lang="zh-CN" altLang="en-US" sz="3000" b="1" dirty="0">
                <a:latin typeface="楷体" panose="02010609060101010101" pitchFamily="49" charset="-122"/>
                <a:ea typeface="楷体" panose="02010609060101010101" pitchFamily="49" charset="-122"/>
                <a:sym typeface="+mn-ea"/>
              </a:rPr>
              <a:t>②异地建房的，要及时“拆旧还基”。</a:t>
            </a:r>
            <a:endParaRPr lang="zh-CN" altLang="en-US" dirty="0">
              <a:latin typeface="Arial" panose="020B0604020202020204" pitchFamily="34" charset="0"/>
              <a:ea typeface="微软雅黑" panose="020B0503020204020204" pitchFamily="34" charset="-122"/>
            </a:endParaRPr>
          </a:p>
        </p:txBody>
      </p:sp>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2" name="文本框 1"/>
          <p:cNvSpPr txBox="1"/>
          <p:nvPr/>
        </p:nvSpPr>
        <p:spPr>
          <a:xfrm>
            <a:off x="1454150" y="4629785"/>
            <a:ext cx="9123680" cy="1938020"/>
          </a:xfrm>
          <a:prstGeom prst="rect">
            <a:avLst/>
          </a:prstGeom>
          <a:noFill/>
        </p:spPr>
        <p:txBody>
          <a:bodyPr wrap="square" rtlCol="0" anchor="t">
            <a:spAutoFit/>
          </a:bodyPr>
          <a:p>
            <a:pPr algn="l"/>
            <a:r>
              <a:rPr lang="en-US" altLang="zh-CN" sz="3000" b="1">
                <a:latin typeface="楷体" panose="02010609060101010101" pitchFamily="49" charset="-122"/>
                <a:ea typeface="楷体" panose="02010609060101010101" pitchFamily="49" charset="-122"/>
                <a:sym typeface="+mn-ea"/>
              </a:rPr>
              <a:t>3</a:t>
            </a:r>
            <a:r>
              <a:rPr lang="zh-CN" altLang="en-US" sz="3000" b="1" dirty="0">
                <a:latin typeface="楷体" panose="02010609060101010101" pitchFamily="49" charset="-122"/>
                <a:ea typeface="楷体" panose="02010609060101010101" pitchFamily="49" charset="-122"/>
                <a:sym typeface="+mn-ea"/>
              </a:rPr>
              <a:t>、兜底解决住房安全问题：</a:t>
            </a:r>
            <a:endParaRPr lang="zh-CN" altLang="en-US" sz="3000" b="1" dirty="0">
              <a:latin typeface="楷体" panose="02010609060101010101" pitchFamily="49" charset="-122"/>
              <a:ea typeface="楷体" panose="02010609060101010101" pitchFamily="49" charset="-122"/>
              <a:sym typeface="+mn-ea"/>
            </a:endParaRPr>
          </a:p>
          <a:p>
            <a:pPr algn="l"/>
            <a:r>
              <a:rPr lang="zh-CN" altLang="en-US" sz="3000" b="1" dirty="0">
                <a:latin typeface="楷体" panose="02010609060101010101" pitchFamily="49" charset="-122"/>
                <a:ea typeface="楷体" panose="02010609060101010101" pitchFamily="49" charset="-122"/>
                <a:sym typeface="+mn-ea"/>
              </a:rPr>
              <a:t>    对家庭自筹资金和劳动能力极弱的特困农户，政府和村集体应采取措施兜底解决安居问题。</a:t>
            </a:r>
            <a:endParaRPr lang="zh-CN" altLang="en-US" sz="3000" dirty="0">
              <a:latin typeface="楷体" panose="02010609060101010101" pitchFamily="49" charset="-122"/>
              <a:ea typeface="楷体" panose="02010609060101010101" pitchFamily="49" charset="-122"/>
            </a:endParaRPr>
          </a:p>
          <a:p>
            <a:endParaRPr lang="zh-CN" altLang="en-US" sz="3000"/>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81922"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81923" name="文本框 1"/>
          <p:cNvSpPr txBox="1"/>
          <p:nvPr/>
        </p:nvSpPr>
        <p:spPr>
          <a:xfrm>
            <a:off x="933450" y="1760538"/>
            <a:ext cx="10166350" cy="4707890"/>
          </a:xfrm>
          <a:prstGeom prst="rect">
            <a:avLst/>
          </a:prstGeom>
          <a:noFill/>
          <a:ln w="9525">
            <a:noFill/>
          </a:ln>
        </p:spPr>
        <p:txBody>
          <a:bodyPr anchor="t">
            <a:spAutoFit/>
          </a:bodyPr>
          <a:p>
            <a:pPr>
              <a:lnSpc>
                <a:spcPts val="4500"/>
              </a:lnSpc>
            </a:pPr>
            <a:r>
              <a:rPr lang="zh-CN" altLang="en-US" sz="3000" b="1" dirty="0">
                <a:latin typeface="楷体" panose="02010609060101010101" pitchFamily="49" charset="-122"/>
                <a:ea typeface="楷体" panose="02010609060101010101" pitchFamily="49" charset="-122"/>
                <a:sym typeface="+mn-ea"/>
              </a:rPr>
              <a:t>①提高补助标准。各县（市、区）在国家补助标准的基础上，制定最低建设（改造）标准，测算相应资金，安排县级财政予以补助保障。</a:t>
            </a:r>
            <a:endParaRPr lang="zh-CN" altLang="en-US" sz="3000" b="1" dirty="0">
              <a:latin typeface="楷体" panose="02010609060101010101" pitchFamily="49" charset="-122"/>
              <a:ea typeface="楷体" panose="02010609060101010101" pitchFamily="49" charset="-122"/>
            </a:endParaRPr>
          </a:p>
          <a:p>
            <a:pPr>
              <a:lnSpc>
                <a:spcPts val="4500"/>
              </a:lnSpc>
            </a:pPr>
            <a:r>
              <a:rPr lang="zh-CN" altLang="en-US" sz="3000" b="1" dirty="0">
                <a:latin typeface="楷体" panose="02010609060101010101" pitchFamily="49" charset="-122"/>
                <a:ea typeface="楷体" panose="02010609060101010101" pitchFamily="49" charset="-122"/>
                <a:sym typeface="+mn-ea"/>
              </a:rPr>
              <a:t>②实施“交钥匙工程”。政府和村集体建设满足基本生活要求的房屋，达到可直接入住条件，提供特困农户居住。</a:t>
            </a:r>
            <a:endParaRPr lang="zh-CN" altLang="en-US" sz="3000" b="1" dirty="0">
              <a:latin typeface="楷体" panose="02010609060101010101" pitchFamily="49" charset="-122"/>
              <a:ea typeface="楷体" panose="02010609060101010101" pitchFamily="49" charset="-122"/>
            </a:endParaRPr>
          </a:p>
          <a:p>
            <a:pPr>
              <a:lnSpc>
                <a:spcPts val="4500"/>
              </a:lnSpc>
              <a:spcAft>
                <a:spcPts val="600"/>
              </a:spcAft>
            </a:pPr>
            <a:r>
              <a:rPr lang="zh-CN" altLang="en-US" sz="3000" b="1" dirty="0">
                <a:latin typeface="楷体" panose="02010609060101010101" pitchFamily="49" charset="-122"/>
                <a:ea typeface="楷体" panose="02010609060101010101" pitchFamily="49" charset="-122"/>
                <a:sym typeface="+mn-ea"/>
              </a:rPr>
              <a:t>③盘活利用乡村闲置公用房屋。对闲置公房进行修缮改造，达到结构安全和空间功能满足基本生活要求，提供给农户居住。</a:t>
            </a:r>
            <a:endParaRPr lang="zh-CN" altLang="en-US" sz="3000" dirty="0">
              <a:latin typeface="楷体" panose="02010609060101010101" pitchFamily="49" charset="-122"/>
              <a:ea typeface="楷体" panose="02010609060101010101" pitchFamily="49" charset="-122"/>
            </a:endParaRPr>
          </a:p>
        </p:txBody>
      </p:sp>
      <p:sp>
        <p:nvSpPr>
          <p:cNvPr id="81924" name="文本框 3"/>
          <p:cNvSpPr txBox="1"/>
          <p:nvPr/>
        </p:nvSpPr>
        <p:spPr>
          <a:xfrm>
            <a:off x="895350" y="876300"/>
            <a:ext cx="10204450" cy="583565"/>
          </a:xfrm>
          <a:prstGeom prst="rect">
            <a:avLst/>
          </a:prstGeom>
          <a:noFill/>
          <a:ln w="9525">
            <a:noFill/>
          </a:ln>
        </p:spPr>
        <p:txBody>
          <a:bodyPr anchor="t">
            <a:spAutoFit/>
          </a:bodyPr>
          <a:p>
            <a:r>
              <a:rPr lang="zh-CN" altLang="en-US" sz="3200" b="1" dirty="0">
                <a:latin typeface="楷体" panose="02010609060101010101" pitchFamily="49" charset="-122"/>
                <a:ea typeface="楷体" panose="02010609060101010101" pitchFamily="49" charset="-122"/>
                <a:sym typeface="+mn-ea"/>
              </a:rPr>
              <a:t>  兜底解决住房安全问题：</a:t>
            </a:r>
            <a:endParaRPr lang="zh-CN" altLang="en-US" sz="3200" dirty="0">
              <a:latin typeface="楷体" panose="02010609060101010101" pitchFamily="49" charset="-122"/>
              <a:ea typeface="楷体" panose="02010609060101010101" pitchFamily="49" charset="-122"/>
            </a:endParaRPr>
          </a:p>
        </p:txBody>
      </p:sp>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3970" name="文本框 1"/>
          <p:cNvSpPr txBox="1"/>
          <p:nvPr/>
        </p:nvSpPr>
        <p:spPr>
          <a:xfrm>
            <a:off x="969963" y="711200"/>
            <a:ext cx="10075862" cy="4646295"/>
          </a:xfrm>
          <a:prstGeom prst="rect">
            <a:avLst/>
          </a:prstGeom>
          <a:noFill/>
          <a:ln w="9525">
            <a:noFill/>
          </a:ln>
        </p:spPr>
        <p:txBody>
          <a:bodyPr wrap="square" anchor="t">
            <a:spAutoFit/>
          </a:bodyPr>
          <a:p>
            <a:r>
              <a:rPr lang="zh-CN" altLang="en-US" sz="3600" b="1">
                <a:latin typeface="楷体" panose="02010609060101010101" pitchFamily="49" charset="-122"/>
                <a:ea typeface="楷体" panose="02010609060101010101" pitchFamily="49" charset="-122"/>
              </a:rPr>
              <a:t>交钥匙工程：</a:t>
            </a:r>
            <a:endParaRPr lang="zh-CN" altLang="en-US" sz="3600" b="1">
              <a:latin typeface="楷体" panose="02010609060101010101" pitchFamily="49" charset="-122"/>
              <a:ea typeface="楷体" panose="02010609060101010101" pitchFamily="49" charset="-122"/>
            </a:endParaRPr>
          </a:p>
          <a:p>
            <a:r>
              <a:rPr lang="zh-CN" altLang="en-US" sz="3600" b="1">
                <a:latin typeface="楷体" panose="02010609060101010101" pitchFamily="49" charset="-122"/>
                <a:ea typeface="楷体" panose="02010609060101010101" pitchFamily="49" charset="-122"/>
              </a:rPr>
              <a:t>    </a:t>
            </a:r>
            <a:r>
              <a:rPr lang="zh-CN" altLang="en-US" sz="3200" b="1">
                <a:latin typeface="楷体" panose="02010609060101010101" pitchFamily="49" charset="-122"/>
                <a:ea typeface="楷体" panose="02010609060101010101" pitchFamily="49" charset="-122"/>
              </a:rPr>
              <a:t>“交钥匙工程”实施对象限定为无安全住房、无经济能力、无劳动能力的“三无”特困农户。“交钥匙工程” 建房面积要严格执行“1-2 人户不超过 40 平方米，3 人户不超过 50 平方米，3 人以上户不超过 60 平方米”要求，并合理安排功能分区和室内空间布局，满足基本生活需求。同时，不得“高标准”实施“交钥匙工程”，如使用财政资金添置家电、家具，否则不予验收。</a:t>
            </a:r>
            <a:endParaRPr lang="zh-CN" altLang="en-US" sz="3200" b="1">
              <a:latin typeface="楷体" panose="02010609060101010101" pitchFamily="49" charset="-122"/>
              <a:ea typeface="楷体" panose="02010609060101010101" pitchFamily="49" charset="-122"/>
            </a:endParaRPr>
          </a:p>
        </p:txBody>
      </p:sp>
      <p:pic>
        <p:nvPicPr>
          <p:cNvPr id="50178"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75778"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pic>
        <p:nvPicPr>
          <p:cNvPr id="75779" name="图片 2" descr="6327109e2fecbcdf0282d575917f4ed"/>
          <p:cNvPicPr>
            <a:picLocks noChangeAspect="1"/>
          </p:cNvPicPr>
          <p:nvPr/>
        </p:nvPicPr>
        <p:blipFill>
          <a:blip r:embed="rId4"/>
          <a:stretch>
            <a:fillRect/>
          </a:stretch>
        </p:blipFill>
        <p:spPr>
          <a:xfrm>
            <a:off x="315913" y="1454150"/>
            <a:ext cx="2944812" cy="4222750"/>
          </a:xfrm>
          <a:prstGeom prst="rect">
            <a:avLst/>
          </a:prstGeom>
          <a:noFill/>
          <a:ln w="9525">
            <a:noFill/>
          </a:ln>
        </p:spPr>
      </p:pic>
      <p:pic>
        <p:nvPicPr>
          <p:cNvPr id="75780" name="图片 7" descr="db20331279188b4f7ecf0d17fd389ba"/>
          <p:cNvPicPr>
            <a:picLocks noChangeAspect="1"/>
          </p:cNvPicPr>
          <p:nvPr/>
        </p:nvPicPr>
        <p:blipFill>
          <a:blip r:embed="rId5"/>
          <a:stretch>
            <a:fillRect/>
          </a:stretch>
        </p:blipFill>
        <p:spPr>
          <a:xfrm>
            <a:off x="3482975" y="1454150"/>
            <a:ext cx="2968625" cy="4222750"/>
          </a:xfrm>
          <a:prstGeom prst="rect">
            <a:avLst/>
          </a:prstGeom>
          <a:noFill/>
          <a:ln w="9525">
            <a:noFill/>
          </a:ln>
        </p:spPr>
      </p:pic>
      <p:pic>
        <p:nvPicPr>
          <p:cNvPr id="75781" name="图片 8" descr="8897ef2b1a1fd4e26f08857e0b04962"/>
          <p:cNvPicPr>
            <a:picLocks noChangeAspect="1"/>
          </p:cNvPicPr>
          <p:nvPr/>
        </p:nvPicPr>
        <p:blipFill>
          <a:blip r:embed="rId6"/>
          <a:stretch>
            <a:fillRect/>
          </a:stretch>
        </p:blipFill>
        <p:spPr>
          <a:xfrm>
            <a:off x="6653213" y="1454150"/>
            <a:ext cx="5276850" cy="4222750"/>
          </a:xfrm>
          <a:prstGeom prst="rect">
            <a:avLst/>
          </a:prstGeom>
          <a:noFill/>
          <a:ln w="9525">
            <a:noFill/>
          </a:ln>
        </p:spPr>
      </p:pic>
      <p:sp>
        <p:nvSpPr>
          <p:cNvPr id="75782" name="文本框 9"/>
          <p:cNvSpPr txBox="1"/>
          <p:nvPr/>
        </p:nvSpPr>
        <p:spPr>
          <a:xfrm>
            <a:off x="293688" y="223838"/>
            <a:ext cx="3300412" cy="554037"/>
          </a:xfrm>
          <a:prstGeom prst="rect">
            <a:avLst/>
          </a:prstGeom>
          <a:noFill/>
          <a:ln w="9525">
            <a:noFill/>
          </a:ln>
        </p:spPr>
        <p:txBody>
          <a:bodyPr anchor="t">
            <a:spAutoFit/>
          </a:bodyPr>
          <a:p>
            <a:r>
              <a:rPr lang="zh-CN" altLang="en-US" sz="3000" b="1" dirty="0">
                <a:latin typeface="黑体" panose="02010609060101010101" pitchFamily="2" charset="-122"/>
                <a:ea typeface="黑体" panose="02010609060101010101" pitchFamily="2" charset="-122"/>
              </a:rPr>
              <a:t>维修加固图组照片</a:t>
            </a:r>
            <a:endParaRPr lang="zh-CN" altLang="en-US" sz="3000" b="1" dirty="0">
              <a:latin typeface="黑体" panose="02010609060101010101" pitchFamily="2" charset="-122"/>
              <a:ea typeface="黑体" panose="02010609060101010101" pitchFamily="2" charset="-122"/>
            </a:endParaRPr>
          </a:p>
        </p:txBody>
      </p:sp>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7"/>
    </p:custData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77826"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77827" name="文本框 9"/>
          <p:cNvSpPr txBox="1"/>
          <p:nvPr/>
        </p:nvSpPr>
        <p:spPr>
          <a:xfrm>
            <a:off x="293688" y="223838"/>
            <a:ext cx="3300412" cy="554037"/>
          </a:xfrm>
          <a:prstGeom prst="rect">
            <a:avLst/>
          </a:prstGeom>
          <a:noFill/>
          <a:ln w="9525">
            <a:noFill/>
          </a:ln>
        </p:spPr>
        <p:txBody>
          <a:bodyPr anchor="t">
            <a:spAutoFit/>
          </a:bodyPr>
          <a:p>
            <a:r>
              <a:rPr lang="zh-CN" altLang="en-US" sz="3000" b="1" dirty="0">
                <a:latin typeface="黑体" panose="02010609060101010101" pitchFamily="2" charset="-122"/>
                <a:ea typeface="黑体" panose="02010609060101010101" pitchFamily="2" charset="-122"/>
              </a:rPr>
              <a:t>拆除重建图组照片</a:t>
            </a:r>
            <a:endParaRPr lang="zh-CN" altLang="en-US" sz="3000" b="1" dirty="0">
              <a:latin typeface="黑体" panose="02010609060101010101" pitchFamily="2" charset="-122"/>
              <a:ea typeface="黑体" panose="02010609060101010101" pitchFamily="2" charset="-122"/>
            </a:endParaRPr>
          </a:p>
        </p:txBody>
      </p:sp>
      <p:pic>
        <p:nvPicPr>
          <p:cNvPr id="77828" name="图片 1" descr="037ca4860aab3ca154e7821554f5911"/>
          <p:cNvPicPr>
            <a:picLocks noChangeAspect="1"/>
          </p:cNvPicPr>
          <p:nvPr/>
        </p:nvPicPr>
        <p:blipFill>
          <a:blip r:embed="rId4"/>
          <a:stretch>
            <a:fillRect/>
          </a:stretch>
        </p:blipFill>
        <p:spPr>
          <a:xfrm>
            <a:off x="293688" y="1539875"/>
            <a:ext cx="5483225" cy="4113213"/>
          </a:xfrm>
          <a:prstGeom prst="rect">
            <a:avLst/>
          </a:prstGeom>
          <a:noFill/>
          <a:ln w="9525">
            <a:noFill/>
          </a:ln>
        </p:spPr>
      </p:pic>
      <p:pic>
        <p:nvPicPr>
          <p:cNvPr id="77829" name="图片 3" descr="176bd5435b6a4c2dd896a67b1a3f1af"/>
          <p:cNvPicPr>
            <a:picLocks noChangeAspect="1"/>
          </p:cNvPicPr>
          <p:nvPr/>
        </p:nvPicPr>
        <p:blipFill>
          <a:blip r:embed="rId5"/>
          <a:stretch>
            <a:fillRect/>
          </a:stretch>
        </p:blipFill>
        <p:spPr>
          <a:xfrm>
            <a:off x="6027738" y="1574800"/>
            <a:ext cx="5484812" cy="4113213"/>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6"/>
    </p:custData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灯片编号占位符 1"/>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pic>
        <p:nvPicPr>
          <p:cNvPr id="48130"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56325" name="文本框 4"/>
          <p:cNvSpPr txBox="1"/>
          <p:nvPr/>
        </p:nvSpPr>
        <p:spPr>
          <a:xfrm>
            <a:off x="1383030" y="1864360"/>
            <a:ext cx="9374505" cy="3259455"/>
          </a:xfrm>
          <a:prstGeom prst="rect">
            <a:avLst/>
          </a:prstGeom>
          <a:noFill/>
          <a:ln w="9525">
            <a:noFill/>
          </a:ln>
        </p:spPr>
        <p:txBody>
          <a:bodyPr anchor="t">
            <a:noAutofit/>
          </a:bodyPr>
          <a:p>
            <a:r>
              <a:rPr lang="en-US" altLang="zh-CN" sz="2400" b="1" dirty="0">
                <a:sym typeface="+mn-ea"/>
              </a:rPr>
              <a:t>     </a:t>
            </a:r>
            <a:r>
              <a:rPr lang="en-US" altLang="zh-CN" sz="2400" b="1" dirty="0">
                <a:solidFill>
                  <a:schemeClr val="accent1"/>
                </a:solidFill>
                <a:effectLst>
                  <a:outerShdw blurRad="38100" dist="25400" dir="5400000" algn="ctr" rotWithShape="0">
                    <a:srgbClr val="6E747A">
                      <a:alpha val="43000"/>
                    </a:srgbClr>
                  </a:outerShdw>
                </a:effectLst>
                <a:sym typeface="+mn-ea"/>
              </a:rPr>
              <a:t>  </a:t>
            </a:r>
            <a:r>
              <a:rPr lang="zh-CN" altLang="en-US" sz="4400" b="1" dirty="0">
                <a:solidFill>
                  <a:schemeClr val="tx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农村危房改造工作</a:t>
            </a:r>
            <a:r>
              <a:rPr lang="zh-CN" altLang="en-US" sz="4400" b="1">
                <a:latin typeface="楷体" panose="02010609060101010101" pitchFamily="49" charset="-122"/>
                <a:ea typeface="楷体" panose="02010609060101010101" pitchFamily="49" charset="-122"/>
                <a:cs typeface="楷体" panose="02010609060101010101" pitchFamily="49" charset="-122"/>
                <a:sym typeface="+mn-ea"/>
              </a:rPr>
              <a:t>是保障农村低收入群体等重点对象基本住房安全的一项民生政策，是巩固拓展</a:t>
            </a:r>
            <a:r>
              <a:rPr lang="zh-CN" altLang="en-US" sz="4400" b="1">
                <a:latin typeface="楷体" panose="02010609060101010101" pitchFamily="49" charset="-122"/>
                <a:ea typeface="楷体" panose="02010609060101010101" pitchFamily="49" charset="-122"/>
                <a:cs typeface="楷体" panose="02010609060101010101" pitchFamily="49" charset="-122"/>
                <a:sym typeface="+mn-ea"/>
              </a:rPr>
              <a:t>“三保障”</a:t>
            </a:r>
            <a:r>
              <a:rPr lang="zh-CN" altLang="en-US" sz="4400" b="1">
                <a:latin typeface="楷体" panose="02010609060101010101" pitchFamily="49" charset="-122"/>
                <a:ea typeface="楷体" panose="02010609060101010101" pitchFamily="49" charset="-122"/>
                <a:cs typeface="楷体" panose="02010609060101010101" pitchFamily="49" charset="-122"/>
                <a:sym typeface="+mn-ea"/>
              </a:rPr>
              <a:t>中住房安全有保障的重要措施。</a:t>
            </a:r>
            <a:endParaRPr lang="zh-CN" altLang="en-US" sz="4400" b="1">
              <a:latin typeface="楷体" panose="02010609060101010101" pitchFamily="49" charset="-122"/>
              <a:ea typeface="楷体" panose="02010609060101010101" pitchFamily="49" charset="-122"/>
              <a:cs typeface="楷体" panose="02010609060101010101" pitchFamily="49" charset="-122"/>
            </a:endParaRPr>
          </a:p>
          <a:p>
            <a:endParaRPr lang="zh-CN" altLang="en-US" sz="4400" b="1" dirty="0">
              <a:solidFill>
                <a:schemeClr val="tx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84994"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84995" name="文本框 2"/>
          <p:cNvSpPr txBox="1"/>
          <p:nvPr/>
        </p:nvSpPr>
        <p:spPr>
          <a:xfrm>
            <a:off x="1182688" y="1670050"/>
            <a:ext cx="9810750" cy="4092575"/>
          </a:xfrm>
          <a:prstGeom prst="rect">
            <a:avLst/>
          </a:prstGeom>
          <a:noFill/>
          <a:ln w="9525">
            <a:noFill/>
          </a:ln>
        </p:spPr>
        <p:txBody>
          <a:bodyPr anchor="t">
            <a:spAutoFit/>
          </a:bodyPr>
          <a:p>
            <a:pPr>
              <a:lnSpc>
                <a:spcPts val="4500"/>
              </a:lnSpc>
              <a:buFont typeface="Wingdings" panose="05000000000000000000" pitchFamily="2" charset="2"/>
              <a:buChar char="l"/>
            </a:pPr>
            <a:r>
              <a:rPr lang="zh-CN" altLang="en-US" sz="3000" b="1" dirty="0">
                <a:latin typeface="楷体" panose="02010609060101010101" pitchFamily="49" charset="-122"/>
                <a:ea typeface="楷体" panose="02010609060101010101" pitchFamily="49" charset="-122"/>
                <a:sym typeface="+mn-ea"/>
              </a:rPr>
              <a:t>不准用于购买城镇商品房；</a:t>
            </a:r>
            <a:endParaRPr lang="en-US" altLang="zh-CN" sz="3000" b="1">
              <a:latin typeface="楷体" panose="02010609060101010101" pitchFamily="49" charset="-122"/>
              <a:ea typeface="楷体" panose="02010609060101010101" pitchFamily="49" charset="-122"/>
              <a:sym typeface="+mn-ea"/>
            </a:endParaRPr>
          </a:p>
          <a:p>
            <a:pPr>
              <a:lnSpc>
                <a:spcPts val="4500"/>
              </a:lnSpc>
              <a:buFont typeface="Wingdings" panose="05000000000000000000" pitchFamily="2" charset="2"/>
              <a:buChar char="l"/>
            </a:pPr>
            <a:r>
              <a:rPr lang="zh-CN" altLang="en-US" sz="3000" b="1" dirty="0">
                <a:latin typeface="楷体" panose="02010609060101010101" pitchFamily="49" charset="-122"/>
                <a:ea typeface="楷体" panose="02010609060101010101" pitchFamily="49" charset="-122"/>
                <a:sym typeface="+mn-ea"/>
              </a:rPr>
              <a:t>不准用于购买小产权房；</a:t>
            </a:r>
            <a:endParaRPr lang="zh-CN" altLang="en-US" sz="3000" b="1" dirty="0">
              <a:latin typeface="楷体" panose="02010609060101010101" pitchFamily="49" charset="-122"/>
              <a:ea typeface="楷体" panose="02010609060101010101" pitchFamily="49" charset="-122"/>
              <a:sym typeface="+mn-ea"/>
            </a:endParaRPr>
          </a:p>
          <a:p>
            <a:pPr>
              <a:lnSpc>
                <a:spcPts val="4500"/>
              </a:lnSpc>
              <a:buFont typeface="Wingdings" panose="05000000000000000000" pitchFamily="2" charset="2"/>
              <a:buChar char="l"/>
            </a:pPr>
            <a:r>
              <a:rPr lang="zh-CN" altLang="en-US" sz="3000" b="1" dirty="0">
                <a:latin typeface="楷体" panose="02010609060101010101" pitchFamily="49" charset="-122"/>
                <a:ea typeface="楷体" panose="02010609060101010101" pitchFamily="49" charset="-122"/>
                <a:sym typeface="+mn-ea"/>
              </a:rPr>
              <a:t>不准以集中安置五保户等对象名义变相搞敬老院建设；</a:t>
            </a:r>
            <a:endParaRPr lang="zh-CN" altLang="en-US" sz="3000" b="1" dirty="0">
              <a:latin typeface="楷体" panose="02010609060101010101" pitchFamily="49" charset="-122"/>
              <a:ea typeface="楷体" panose="02010609060101010101" pitchFamily="49" charset="-122"/>
              <a:sym typeface="+mn-ea"/>
            </a:endParaRPr>
          </a:p>
          <a:p>
            <a:pPr>
              <a:lnSpc>
                <a:spcPts val="4500"/>
              </a:lnSpc>
              <a:buFont typeface="Wingdings" panose="05000000000000000000" pitchFamily="2" charset="2"/>
              <a:buChar char="l"/>
            </a:pPr>
            <a:r>
              <a:rPr lang="zh-CN" altLang="en-US" sz="3000" b="1" dirty="0">
                <a:latin typeface="楷体" panose="02010609060101010101" pitchFamily="49" charset="-122"/>
                <a:ea typeface="楷体" panose="02010609060101010101" pitchFamily="49" charset="-122"/>
                <a:sym typeface="+mn-ea"/>
              </a:rPr>
              <a:t>享受了城镇保障性安居工程政策的，不准再享受农村危房改造政策；</a:t>
            </a:r>
            <a:endParaRPr lang="en-US" altLang="zh-CN" sz="3000" b="1">
              <a:latin typeface="楷体" panose="02010609060101010101" pitchFamily="49" charset="-122"/>
              <a:ea typeface="楷体" panose="02010609060101010101" pitchFamily="49" charset="-122"/>
              <a:sym typeface="+mn-ea"/>
            </a:endParaRPr>
          </a:p>
          <a:p>
            <a:pPr>
              <a:lnSpc>
                <a:spcPts val="4500"/>
              </a:lnSpc>
              <a:buFont typeface="Wingdings" panose="05000000000000000000" pitchFamily="2" charset="2"/>
              <a:buChar char="l"/>
            </a:pPr>
            <a:r>
              <a:rPr lang="zh-CN" altLang="en-US" sz="3000" b="1" dirty="0">
                <a:latin typeface="楷体" panose="02010609060101010101" pitchFamily="49" charset="-122"/>
                <a:ea typeface="楷体" panose="02010609060101010101" pitchFamily="49" charset="-122"/>
                <a:sym typeface="+mn-ea"/>
              </a:rPr>
              <a:t>享受了移民搬迁政策的，不准再享受农村危房改造政策。</a:t>
            </a:r>
            <a:endParaRPr lang="zh-CN" altLang="en-US" sz="3000" b="1" dirty="0">
              <a:latin typeface="楷体" panose="02010609060101010101" pitchFamily="49" charset="-122"/>
              <a:ea typeface="楷体" panose="02010609060101010101" pitchFamily="49" charset="-122"/>
            </a:endParaRPr>
          </a:p>
        </p:txBody>
      </p:sp>
      <p:sp>
        <p:nvSpPr>
          <p:cNvPr id="84996" name="文本框 1"/>
          <p:cNvSpPr txBox="1"/>
          <p:nvPr/>
        </p:nvSpPr>
        <p:spPr>
          <a:xfrm>
            <a:off x="981075" y="976313"/>
            <a:ext cx="5608638" cy="552450"/>
          </a:xfrm>
          <a:prstGeom prst="rect">
            <a:avLst/>
          </a:prstGeom>
          <a:noFill/>
          <a:ln w="9525">
            <a:noFill/>
          </a:ln>
        </p:spPr>
        <p:txBody>
          <a:bodyPr anchor="t">
            <a:spAutoFit/>
          </a:bodyPr>
          <a:p>
            <a:pPr>
              <a:buFont typeface="Wingdings" panose="05000000000000000000" pitchFamily="2" charset="2"/>
            </a:pPr>
            <a:r>
              <a:rPr lang="en-US" altLang="zh-CN" sz="3000" b="1">
                <a:latin typeface="楷体" panose="02010609060101010101" pitchFamily="49" charset="-122"/>
                <a:ea typeface="楷体" panose="02010609060101010101" pitchFamily="49" charset="-122"/>
                <a:sym typeface="+mn-ea"/>
              </a:rPr>
              <a:t>4</a:t>
            </a:r>
            <a:r>
              <a:rPr lang="zh-CN" altLang="en-US" sz="3000" b="1" dirty="0">
                <a:latin typeface="楷体" panose="02010609060101010101" pitchFamily="49" charset="-122"/>
                <a:ea typeface="楷体" panose="02010609060101010101" pitchFamily="49" charset="-122"/>
                <a:sym typeface="+mn-ea"/>
              </a:rPr>
              <a:t>、改造方式五不准：</a:t>
            </a:r>
            <a:endParaRPr lang="zh-CN" altLang="en-US" sz="3000" b="1" dirty="0">
              <a:latin typeface="楷体" panose="02010609060101010101" pitchFamily="49" charset="-122"/>
              <a:ea typeface="楷体" panose="02010609060101010101" pitchFamily="49" charset="-122"/>
              <a:sym typeface="+mn-ea"/>
            </a:endParaRPr>
          </a:p>
        </p:txBody>
      </p:sp>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87042"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87043" name="文本框 1"/>
          <p:cNvSpPr txBox="1"/>
          <p:nvPr/>
        </p:nvSpPr>
        <p:spPr>
          <a:xfrm>
            <a:off x="1435100" y="601663"/>
            <a:ext cx="3590925" cy="750887"/>
          </a:xfrm>
          <a:prstGeom prst="rect">
            <a:avLst/>
          </a:prstGeom>
          <a:noFill/>
          <a:ln w="9525">
            <a:noFill/>
          </a:ln>
        </p:spPr>
        <p:txBody>
          <a:bodyPr anchor="t">
            <a:spAutoFit/>
          </a:bodyPr>
          <a:p>
            <a:pPr>
              <a:lnSpc>
                <a:spcPct val="120000"/>
              </a:lnSpc>
              <a:spcBef>
                <a:spcPts val="600"/>
              </a:spcBef>
              <a:spcAft>
                <a:spcPts val="600"/>
              </a:spcAft>
            </a:pPr>
            <a:r>
              <a:rPr lang="en-US" altLang="zh-CN" sz="3600" b="1">
                <a:latin typeface="楷体" panose="02010609060101010101" pitchFamily="49" charset="-122"/>
                <a:ea typeface="楷体" panose="02010609060101010101" pitchFamily="49" charset="-122"/>
              </a:rPr>
              <a:t>B</a:t>
            </a:r>
            <a:r>
              <a:rPr lang="zh-CN" altLang="en-US" sz="3600" b="1" dirty="0">
                <a:latin typeface="楷体" panose="02010609060101010101" pitchFamily="49" charset="-122"/>
                <a:ea typeface="楷体" panose="02010609060101010101" pitchFamily="49" charset="-122"/>
              </a:rPr>
              <a:t>、改造标准</a:t>
            </a:r>
            <a:endParaRPr lang="zh-CN" altLang="en-US" sz="3600" dirty="0">
              <a:latin typeface="楷体" panose="02010609060101010101" pitchFamily="49" charset="-122"/>
              <a:ea typeface="楷体" panose="02010609060101010101" pitchFamily="49" charset="-122"/>
            </a:endParaRPr>
          </a:p>
        </p:txBody>
      </p:sp>
      <p:sp>
        <p:nvSpPr>
          <p:cNvPr id="87044" name="文本框 2"/>
          <p:cNvSpPr txBox="1"/>
          <p:nvPr/>
        </p:nvSpPr>
        <p:spPr>
          <a:xfrm>
            <a:off x="1101725" y="1608138"/>
            <a:ext cx="9904413" cy="4092575"/>
          </a:xfrm>
          <a:prstGeom prst="rect">
            <a:avLst/>
          </a:prstGeom>
          <a:noFill/>
          <a:ln w="9525">
            <a:noFill/>
          </a:ln>
        </p:spPr>
        <p:txBody>
          <a:bodyPr anchor="t">
            <a:spAutoFit/>
          </a:bodyPr>
          <a:p>
            <a:pPr>
              <a:lnSpc>
                <a:spcPts val="4500"/>
              </a:lnSpc>
            </a:pPr>
            <a:r>
              <a:rPr lang="en-US" altLang="zh-CN" sz="3000" b="1">
                <a:latin typeface="楷体" panose="02010609060101010101" pitchFamily="49" charset="-122"/>
                <a:ea typeface="楷体" panose="02010609060101010101" pitchFamily="49" charset="-122"/>
                <a:sym typeface="+mn-ea"/>
              </a:rPr>
              <a:t>A)</a:t>
            </a:r>
            <a:r>
              <a:rPr lang="zh-CN" altLang="en-US" sz="3000" b="1" dirty="0">
                <a:latin typeface="楷体" panose="02010609060101010101" pitchFamily="49" charset="-122"/>
                <a:ea typeface="楷体" panose="02010609060101010101" pitchFamily="49" charset="-122"/>
                <a:sym typeface="+mn-ea"/>
              </a:rPr>
              <a:t>、确保质量安全。</a:t>
            </a:r>
            <a:endParaRPr lang="zh-CN" altLang="en-US" sz="3000" b="1" dirty="0">
              <a:latin typeface="楷体" panose="02010609060101010101" pitchFamily="49" charset="-122"/>
              <a:ea typeface="楷体" panose="02010609060101010101" pitchFamily="49" charset="-122"/>
              <a:sym typeface="+mn-ea"/>
            </a:endParaRPr>
          </a:p>
          <a:p>
            <a:pPr>
              <a:lnSpc>
                <a:spcPts val="4500"/>
              </a:lnSpc>
              <a:buFont typeface="Wingdings" panose="05000000000000000000" pitchFamily="2" charset="2"/>
              <a:buChar char="l"/>
            </a:pPr>
            <a:r>
              <a:rPr lang="zh-CN" altLang="en-US" sz="3000" b="1" dirty="0">
                <a:latin typeface="楷体" panose="02010609060101010101" pitchFamily="49" charset="-122"/>
                <a:ea typeface="楷体" panose="02010609060101010101" pitchFamily="49" charset="-122"/>
                <a:sym typeface="+mn-ea"/>
              </a:rPr>
              <a:t>维修加固要对危险构件逐项除险加固、消除安全隐患，达到15年以上安全期限。</a:t>
            </a:r>
            <a:endParaRPr lang="zh-CN" altLang="en-US" sz="3000" b="1" dirty="0">
              <a:latin typeface="楷体" panose="02010609060101010101" pitchFamily="49" charset="-122"/>
              <a:ea typeface="楷体" panose="02010609060101010101" pitchFamily="49" charset="-122"/>
              <a:sym typeface="+mn-ea"/>
            </a:endParaRPr>
          </a:p>
          <a:p>
            <a:pPr>
              <a:lnSpc>
                <a:spcPts val="4500"/>
              </a:lnSpc>
              <a:buFont typeface="Wingdings" panose="05000000000000000000" pitchFamily="2" charset="2"/>
              <a:buChar char="l"/>
            </a:pPr>
            <a:r>
              <a:rPr lang="zh-CN" altLang="en-US" sz="3000" b="1" dirty="0">
                <a:latin typeface="楷体" panose="02010609060101010101" pitchFamily="49" charset="-122"/>
                <a:ea typeface="楷体" panose="02010609060101010101" pitchFamily="49" charset="-122"/>
                <a:sym typeface="+mn-ea"/>
              </a:rPr>
              <a:t>不得使用补助资金单独进行粉刷、装饰等与提升住房安全性无关的改造行为（如果外墙粉刷被认定有利于保护墙体结构安全，则可以）；</a:t>
            </a:r>
            <a:endParaRPr lang="zh-CN" altLang="en-US" sz="3000" b="1" dirty="0">
              <a:latin typeface="楷体" panose="02010609060101010101" pitchFamily="49" charset="-122"/>
              <a:ea typeface="楷体" panose="02010609060101010101" pitchFamily="49" charset="-122"/>
              <a:sym typeface="+mn-ea"/>
            </a:endParaRPr>
          </a:p>
          <a:p>
            <a:pPr>
              <a:lnSpc>
                <a:spcPts val="4500"/>
              </a:lnSpc>
              <a:buFont typeface="Wingdings" panose="05000000000000000000" pitchFamily="2" charset="2"/>
              <a:buChar char="l"/>
            </a:pPr>
            <a:r>
              <a:rPr lang="zh-CN" altLang="en-US" sz="3000" b="1" dirty="0">
                <a:latin typeface="楷体" panose="02010609060101010101" pitchFamily="49" charset="-122"/>
                <a:ea typeface="楷体" panose="02010609060101010101" pitchFamily="49" charset="-122"/>
                <a:sym typeface="+mn-ea"/>
              </a:rPr>
              <a:t>拆除重建房屋要实行过程监管和工程验收。</a:t>
            </a:r>
            <a:endParaRPr lang="zh-CN" altLang="en-US" sz="3000" dirty="0">
              <a:latin typeface="楷体" panose="02010609060101010101" pitchFamily="49" charset="-122"/>
              <a:ea typeface="楷体" panose="02010609060101010101" pitchFamily="49" charset="-122"/>
            </a:endParaRPr>
          </a:p>
        </p:txBody>
      </p:sp>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89090"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89091" name="文本框 1"/>
          <p:cNvSpPr txBox="1"/>
          <p:nvPr/>
        </p:nvSpPr>
        <p:spPr>
          <a:xfrm>
            <a:off x="594360" y="1740853"/>
            <a:ext cx="10847388" cy="3553460"/>
          </a:xfrm>
          <a:prstGeom prst="rect">
            <a:avLst/>
          </a:prstGeom>
          <a:noFill/>
          <a:ln w="9525">
            <a:noFill/>
          </a:ln>
        </p:spPr>
        <p:txBody>
          <a:bodyPr wrap="square" anchor="t">
            <a:spAutoFit/>
          </a:bodyPr>
          <a:p>
            <a:pPr>
              <a:lnSpc>
                <a:spcPts val="4500"/>
              </a:lnSpc>
            </a:pPr>
            <a:r>
              <a:rPr lang="en-US" altLang="zh-CN" sz="3000" b="1">
                <a:latin typeface="楷体" panose="02010609060101010101" pitchFamily="49" charset="-122"/>
                <a:ea typeface="楷体" panose="02010609060101010101" pitchFamily="49" charset="-122"/>
                <a:sym typeface="微软雅黑" panose="020B0503020204020204" pitchFamily="34" charset="-122"/>
              </a:rPr>
              <a:t>   B)</a:t>
            </a:r>
            <a:r>
              <a:rPr lang="zh-CN" altLang="en-US" sz="3000" b="1" dirty="0">
                <a:latin typeface="楷体" panose="02010609060101010101" pitchFamily="49" charset="-122"/>
                <a:ea typeface="楷体" panose="02010609060101010101" pitchFamily="49" charset="-122"/>
                <a:sym typeface="微软雅黑" panose="020B0503020204020204" pitchFamily="34" charset="-122"/>
              </a:rPr>
              <a:t>、严控建房面积</a:t>
            </a:r>
            <a:endParaRPr lang="en-US" altLang="zh-CN" sz="3000" b="1">
              <a:latin typeface="楷体" panose="02010609060101010101" pitchFamily="49" charset="-122"/>
              <a:ea typeface="楷体" panose="02010609060101010101" pitchFamily="49" charset="-122"/>
              <a:sym typeface="+mn-ea"/>
            </a:endParaRPr>
          </a:p>
          <a:p>
            <a:pPr>
              <a:lnSpc>
                <a:spcPts val="4500"/>
              </a:lnSpc>
            </a:pPr>
            <a:r>
              <a:rPr lang="zh-CN" altLang="en-US" sz="3000" b="1" dirty="0">
                <a:latin typeface="楷体" panose="02010609060101010101" pitchFamily="49" charset="-122"/>
                <a:ea typeface="楷体" panose="02010609060101010101" pitchFamily="49" charset="-122"/>
                <a:sym typeface="+mn-ea"/>
              </a:rPr>
              <a:t>    新规：从</a:t>
            </a:r>
            <a:r>
              <a:rPr lang="en-US" altLang="zh-CN" sz="3000" b="1" dirty="0">
                <a:latin typeface="楷体" panose="02010609060101010101" pitchFamily="49" charset="-122"/>
                <a:ea typeface="楷体" panose="02010609060101010101" pitchFamily="49" charset="-122"/>
                <a:sym typeface="+mn-ea"/>
              </a:rPr>
              <a:t>2023</a:t>
            </a:r>
            <a:r>
              <a:rPr lang="zh-CN" altLang="en-US" sz="3000" b="1" dirty="0">
                <a:latin typeface="楷体" panose="02010609060101010101" pitchFamily="49" charset="-122"/>
                <a:ea typeface="楷体" panose="02010609060101010101" pitchFamily="49" charset="-122"/>
                <a:sym typeface="+mn-ea"/>
              </a:rPr>
              <a:t>年起，对农村危房改造面积进行了放宽政策，按照《江西省实施〈中华人民共和国土地管理法〉办法》规定的用地面积标准和省人民政府规定的建筑面积、建筑层数执行，（占地面积不超</a:t>
            </a:r>
            <a:r>
              <a:rPr lang="en-US" altLang="zh-CN" sz="3000" b="1" dirty="0">
                <a:latin typeface="楷体" panose="02010609060101010101" pitchFamily="49" charset="-122"/>
                <a:ea typeface="楷体" panose="02010609060101010101" pitchFamily="49" charset="-122"/>
                <a:sym typeface="+mn-ea"/>
              </a:rPr>
              <a:t>120</a:t>
            </a:r>
            <a:r>
              <a:rPr lang="zh-CN" altLang="en-US" sz="3000" b="1" dirty="0">
                <a:latin typeface="楷体" panose="02010609060101010101" pitchFamily="49" charset="-122"/>
                <a:ea typeface="楷体" panose="02010609060101010101" pitchFamily="49" charset="-122"/>
                <a:sym typeface="+mn-ea"/>
              </a:rPr>
              <a:t>平方米，建房总面积不超</a:t>
            </a:r>
            <a:r>
              <a:rPr lang="en-US" altLang="zh-CN" sz="3000" b="1" dirty="0">
                <a:latin typeface="楷体" panose="02010609060101010101" pitchFamily="49" charset="-122"/>
                <a:ea typeface="楷体" panose="02010609060101010101" pitchFamily="49" charset="-122"/>
                <a:sym typeface="+mn-ea"/>
              </a:rPr>
              <a:t>350</a:t>
            </a:r>
            <a:r>
              <a:rPr lang="zh-CN" altLang="en-US" sz="3000" b="1" dirty="0">
                <a:latin typeface="楷体" panose="02010609060101010101" pitchFamily="49" charset="-122"/>
                <a:ea typeface="楷体" panose="02010609060101010101" pitchFamily="49" charset="-122"/>
                <a:sym typeface="+mn-ea"/>
              </a:rPr>
              <a:t>平方米，层高不超过</a:t>
            </a:r>
            <a:r>
              <a:rPr lang="en-US" altLang="zh-CN" sz="3000" b="1" dirty="0">
                <a:latin typeface="楷体" panose="02010609060101010101" pitchFamily="49" charset="-122"/>
                <a:ea typeface="楷体" panose="02010609060101010101" pitchFamily="49" charset="-122"/>
                <a:sym typeface="+mn-ea"/>
              </a:rPr>
              <a:t>3</a:t>
            </a:r>
            <a:r>
              <a:rPr lang="zh-CN" altLang="en-US" sz="3000" b="1" dirty="0">
                <a:latin typeface="楷体" panose="02010609060101010101" pitchFamily="49" charset="-122"/>
                <a:ea typeface="楷体" panose="02010609060101010101" pitchFamily="49" charset="-122"/>
                <a:sym typeface="+mn-ea"/>
              </a:rPr>
              <a:t>层。）</a:t>
            </a:r>
            <a:endParaRPr lang="zh-CN" altLang="en-US" sz="3000" b="1" dirty="0">
              <a:solidFill>
                <a:schemeClr val="accent1"/>
              </a:solidFill>
              <a:latin typeface="楷体" panose="02010609060101010101" pitchFamily="49" charset="-122"/>
              <a:ea typeface="楷体" panose="02010609060101010101" pitchFamily="49" charset="-122"/>
              <a:sym typeface="+mn-ea"/>
            </a:endParaRPr>
          </a:p>
        </p:txBody>
      </p:sp>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91138"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91139" name="文本框 1"/>
          <p:cNvSpPr txBox="1"/>
          <p:nvPr/>
        </p:nvSpPr>
        <p:spPr>
          <a:xfrm>
            <a:off x="1298575" y="971550"/>
            <a:ext cx="9867900" cy="3553460"/>
          </a:xfrm>
          <a:prstGeom prst="rect">
            <a:avLst/>
          </a:prstGeom>
          <a:noFill/>
          <a:ln w="9525">
            <a:noFill/>
          </a:ln>
        </p:spPr>
        <p:txBody>
          <a:bodyPr anchor="t">
            <a:spAutoFit/>
          </a:bodyPr>
          <a:p>
            <a:pPr>
              <a:lnSpc>
                <a:spcPts val="4500"/>
              </a:lnSpc>
            </a:pPr>
            <a:r>
              <a:rPr lang="en-US" altLang="zh-CN" sz="3000" b="1">
                <a:latin typeface="楷体" panose="02010609060101010101" pitchFamily="49" charset="-122"/>
                <a:ea typeface="楷体" panose="02010609060101010101" pitchFamily="49" charset="-122"/>
                <a:sym typeface="+mn-ea"/>
              </a:rPr>
              <a:t>    </a:t>
            </a:r>
            <a:r>
              <a:rPr lang="zh-CN" altLang="en-US" sz="3000" b="1" dirty="0">
                <a:latin typeface="楷体" panose="02010609060101010101" pitchFamily="49" charset="-122"/>
                <a:ea typeface="楷体" panose="02010609060101010101" pitchFamily="49" charset="-122"/>
                <a:sym typeface="+mn-ea"/>
              </a:rPr>
              <a:t>    </a:t>
            </a:r>
            <a:endParaRPr lang="en-US" altLang="zh-CN" sz="3000" b="1">
              <a:latin typeface="楷体" panose="02010609060101010101" pitchFamily="49" charset="-122"/>
              <a:ea typeface="楷体" panose="02010609060101010101" pitchFamily="49" charset="-122"/>
              <a:sym typeface="+mn-ea"/>
            </a:endParaRPr>
          </a:p>
          <a:p>
            <a:pPr>
              <a:lnSpc>
                <a:spcPts val="4500"/>
              </a:lnSpc>
            </a:pPr>
            <a:r>
              <a:rPr lang="en-US" altLang="zh-CN" sz="3000" b="1">
                <a:latin typeface="楷体" panose="02010609060101010101" pitchFamily="49" charset="-122"/>
                <a:ea typeface="楷体" panose="02010609060101010101" pitchFamily="49" charset="-122"/>
                <a:sym typeface="+mn-ea"/>
              </a:rPr>
              <a:t>C)</a:t>
            </a:r>
            <a:r>
              <a:rPr lang="zh-CN" altLang="en-US" sz="3000" b="1" dirty="0">
                <a:latin typeface="楷体" panose="02010609060101010101" pitchFamily="49" charset="-122"/>
                <a:ea typeface="楷体" panose="02010609060101010101" pitchFamily="49" charset="-122"/>
                <a:sym typeface="+mn-ea"/>
              </a:rPr>
              <a:t>、确保使用功能要求</a:t>
            </a:r>
            <a:endParaRPr lang="zh-CN" altLang="en-US" sz="3000" b="1" dirty="0">
              <a:latin typeface="楷体" panose="02010609060101010101" pitchFamily="49" charset="-122"/>
              <a:ea typeface="楷体" panose="02010609060101010101" pitchFamily="49" charset="-122"/>
              <a:sym typeface="+mn-ea"/>
            </a:endParaRPr>
          </a:p>
          <a:p>
            <a:pPr>
              <a:lnSpc>
                <a:spcPts val="4500"/>
              </a:lnSpc>
            </a:pPr>
            <a:r>
              <a:rPr lang="zh-CN" altLang="en-US" sz="3000" b="1" dirty="0">
                <a:latin typeface="楷体" panose="02010609060101010101" pitchFamily="49" charset="-122"/>
                <a:ea typeface="楷体" panose="02010609060101010101" pitchFamily="49" charset="-122"/>
                <a:sym typeface="+mn-ea"/>
              </a:rPr>
              <a:t>    新建房屋要主体完工，门窗和水电安装到位，楼面、墙面平整，要有生活功能齐全且相对独立的空间，达到入住条件。</a:t>
            </a:r>
            <a:endParaRPr lang="zh-CN" altLang="en-US" sz="3000" b="1" dirty="0">
              <a:latin typeface="楷体" panose="02010609060101010101" pitchFamily="49" charset="-122"/>
              <a:ea typeface="楷体" panose="02010609060101010101" pitchFamily="49" charset="-122"/>
              <a:sym typeface="+mn-ea"/>
            </a:endParaRPr>
          </a:p>
          <a:p>
            <a:pPr>
              <a:lnSpc>
                <a:spcPts val="4500"/>
              </a:lnSpc>
            </a:pPr>
            <a:r>
              <a:rPr lang="zh-CN" altLang="en-US" sz="3000" b="1" dirty="0">
                <a:latin typeface="楷体" panose="02010609060101010101" pitchFamily="49" charset="-122"/>
                <a:ea typeface="楷体" panose="02010609060101010101" pitchFamily="49" charset="-122"/>
                <a:sym typeface="+mn-ea"/>
              </a:rPr>
              <a:t>  </a:t>
            </a:r>
            <a:endParaRPr lang="zh-CN" altLang="en-US" sz="3000" b="1" dirty="0">
              <a:latin typeface="楷体" panose="02010609060101010101" pitchFamily="49" charset="-122"/>
              <a:ea typeface="楷体" panose="02010609060101010101" pitchFamily="49" charset="-122"/>
            </a:endParaRPr>
          </a:p>
        </p:txBody>
      </p:sp>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93186"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93187" name="文本框 1"/>
          <p:cNvSpPr txBox="1"/>
          <p:nvPr/>
        </p:nvSpPr>
        <p:spPr>
          <a:xfrm>
            <a:off x="1154113" y="1228725"/>
            <a:ext cx="10291762" cy="4323080"/>
          </a:xfrm>
          <a:prstGeom prst="rect">
            <a:avLst/>
          </a:prstGeom>
          <a:noFill/>
          <a:ln w="9525">
            <a:noFill/>
          </a:ln>
        </p:spPr>
        <p:txBody>
          <a:bodyPr anchor="t">
            <a:spAutoFit/>
          </a:bodyPr>
          <a:p>
            <a:pPr>
              <a:spcBef>
                <a:spcPts val="600"/>
              </a:spcBef>
              <a:spcAft>
                <a:spcPts val="600"/>
              </a:spcAft>
            </a:pPr>
            <a:r>
              <a:rPr lang="zh-CN" altLang="en-US" sz="3500" b="1" dirty="0">
                <a:latin typeface="楷体" panose="02010609060101010101" pitchFamily="49" charset="-122"/>
                <a:ea typeface="楷体" panose="02010609060101010101" pitchFamily="49" charset="-122"/>
              </a:rPr>
              <a:t>（五）资金筹集与拨付</a:t>
            </a:r>
            <a:endParaRPr lang="zh-CN" altLang="en-US" sz="3500" b="1" dirty="0">
              <a:latin typeface="楷体" panose="02010609060101010101" pitchFamily="49" charset="-122"/>
              <a:ea typeface="楷体" panose="02010609060101010101" pitchFamily="49" charset="-122"/>
            </a:endParaRPr>
          </a:p>
          <a:p>
            <a:pPr>
              <a:lnSpc>
                <a:spcPct val="150000"/>
              </a:lnSpc>
              <a:spcBef>
                <a:spcPts val="600"/>
              </a:spcBef>
              <a:spcAft>
                <a:spcPts val="600"/>
              </a:spcAft>
            </a:pPr>
            <a:r>
              <a:rPr lang="zh-CN" altLang="en-US" sz="2400" b="1" dirty="0">
                <a:latin typeface="黑体" panose="02010609060101010101" pitchFamily="2" charset="-122"/>
                <a:ea typeface="黑体" panose="02010609060101010101" pitchFamily="2" charset="-122"/>
              </a:rPr>
              <a:t>    </a:t>
            </a:r>
            <a:r>
              <a:rPr lang="zh-CN" altLang="en-US" sz="3000" b="1" dirty="0">
                <a:latin typeface="楷体" panose="02010609060101010101" pitchFamily="49" charset="-122"/>
                <a:ea typeface="楷体" panose="02010609060101010101" pitchFamily="49" charset="-122"/>
              </a:rPr>
              <a:t>1、资金筹集。</a:t>
            </a:r>
            <a:endParaRPr lang="zh-CN" altLang="en-US" sz="3000" b="1" dirty="0">
              <a:latin typeface="楷体" panose="02010609060101010101" pitchFamily="49" charset="-122"/>
              <a:ea typeface="楷体" panose="02010609060101010101" pitchFamily="49" charset="-122"/>
            </a:endParaRPr>
          </a:p>
          <a:p>
            <a:pPr>
              <a:lnSpc>
                <a:spcPct val="150000"/>
              </a:lnSpc>
              <a:spcBef>
                <a:spcPts val="600"/>
              </a:spcBef>
              <a:spcAft>
                <a:spcPts val="600"/>
              </a:spcAft>
            </a:pPr>
            <a:r>
              <a:rPr lang="zh-CN" altLang="en-US" sz="3000" b="1" dirty="0">
                <a:latin typeface="楷体" panose="02010609060101010101" pitchFamily="49" charset="-122"/>
                <a:ea typeface="楷体" panose="02010609060101010101" pitchFamily="49" charset="-122"/>
              </a:rPr>
              <a:t>    农村危房改造要充分发挥农户自主实施的主体作用，资金筹集以农户自筹为主，中央、省、县等各级财政给予适当补助。</a:t>
            </a:r>
            <a:endParaRPr lang="zh-CN" altLang="en-US" sz="3000" b="1" dirty="0">
              <a:latin typeface="楷体" panose="02010609060101010101" pitchFamily="49" charset="-122"/>
              <a:ea typeface="楷体" panose="02010609060101010101" pitchFamily="49" charset="-122"/>
            </a:endParaRPr>
          </a:p>
          <a:p>
            <a:pPr>
              <a:spcBef>
                <a:spcPts val="600"/>
              </a:spcBef>
              <a:spcAft>
                <a:spcPts val="600"/>
              </a:spcAft>
            </a:pPr>
            <a:endParaRPr lang="zh-CN" altLang="en-US" sz="3000" b="1" dirty="0">
              <a:latin typeface="楷体" panose="02010609060101010101" pitchFamily="49" charset="-122"/>
              <a:ea typeface="楷体" panose="02010609060101010101" pitchFamily="49" charset="-122"/>
            </a:endParaRPr>
          </a:p>
        </p:txBody>
      </p:sp>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5233" name="矩形 1"/>
          <p:cNvSpPr/>
          <p:nvPr/>
        </p:nvSpPr>
        <p:spPr>
          <a:xfrm>
            <a:off x="1035050" y="727075"/>
            <a:ext cx="10012363" cy="5939155"/>
          </a:xfrm>
          <a:prstGeom prst="rect">
            <a:avLst/>
          </a:prstGeom>
          <a:noFill/>
          <a:ln w="9525">
            <a:noFill/>
          </a:ln>
        </p:spPr>
        <p:txBody>
          <a:bodyPr anchor="t">
            <a:spAutoFit/>
          </a:bodyPr>
          <a:p>
            <a:pPr>
              <a:spcBef>
                <a:spcPts val="600"/>
              </a:spcBef>
              <a:spcAft>
                <a:spcPts val="600"/>
              </a:spcAft>
            </a:pPr>
            <a:r>
              <a:rPr lang="zh-CN" altLang="en-US" sz="3000" b="1" dirty="0">
                <a:latin typeface="黑体" panose="02010609060101010101" pitchFamily="2" charset="-122"/>
                <a:ea typeface="黑体" panose="02010609060101010101" pitchFamily="2" charset="-122"/>
              </a:rPr>
              <a:t> </a:t>
            </a:r>
            <a:r>
              <a:rPr lang="zh-CN" altLang="en-US" sz="3000" b="1" dirty="0">
                <a:latin typeface="楷体" panose="02010609060101010101" pitchFamily="49" charset="-122"/>
                <a:ea typeface="楷体" panose="02010609060101010101" pitchFamily="49" charset="-122"/>
              </a:rPr>
              <a:t>2、补助标准</a:t>
            </a:r>
            <a:endParaRPr lang="zh-CN" altLang="en-US" sz="3000" b="1" dirty="0">
              <a:latin typeface="楷体" panose="02010609060101010101" pitchFamily="49" charset="-122"/>
              <a:ea typeface="楷体" panose="02010609060101010101" pitchFamily="49" charset="-122"/>
            </a:endParaRPr>
          </a:p>
          <a:p>
            <a:pPr>
              <a:spcBef>
                <a:spcPts val="600"/>
              </a:spcBef>
              <a:spcAft>
                <a:spcPts val="600"/>
              </a:spcAft>
            </a:pPr>
            <a:r>
              <a:rPr lang="zh-CN" altLang="en-US" sz="3000" b="1" dirty="0">
                <a:latin typeface="仿宋" panose="02010609060101010101" charset="-122"/>
                <a:ea typeface="仿宋" panose="02010609060101010101" charset="-122"/>
              </a:rPr>
              <a:t>    </a:t>
            </a:r>
            <a:r>
              <a:rPr lang="zh-CN" altLang="en-US" sz="3000" b="1">
                <a:latin typeface="楷体" panose="02010609060101010101" pitchFamily="49" charset="-122"/>
                <a:ea typeface="楷体" panose="02010609060101010101" pitchFamily="49" charset="-122"/>
                <a:cs typeface="楷体" panose="02010609060101010101" pitchFamily="49" charset="-122"/>
                <a:sym typeface="+mn-ea"/>
              </a:rPr>
              <a:t>农村易返贫致贫户、农村分散供养特困人员、因病因灾因意外事故等刚性支出较大或收入大副缩减导致基本生活出现严重困难家庭、未享受过农村住房保障政策且依靠自身力量无法解决住房安全问题的其他脱贫户</a:t>
            </a:r>
            <a:r>
              <a:rPr lang="zh-CN" altLang="en-US" sz="3000" b="1" dirty="0">
                <a:latin typeface="楷体" panose="02010609060101010101" pitchFamily="49" charset="-122"/>
                <a:ea typeface="楷体" panose="02010609060101010101" pitchFamily="49" charset="-122"/>
              </a:rPr>
              <a:t>每户补助不低于2.2万元；农村低保户、低保边缘户每户补助不低于2万元。对农村低收入群体等重点对象具有残疾人身份的残疾人家庭，每户可在上述补助标准的基础上按不低于2000元标准增加安排补助资金。</a:t>
            </a:r>
            <a:endParaRPr lang="zh-CN" altLang="en-US" sz="3000" b="1" dirty="0">
              <a:latin typeface="楷体" panose="02010609060101010101" pitchFamily="49" charset="-122"/>
              <a:ea typeface="楷体" panose="02010609060101010101" pitchFamily="49" charset="-122"/>
            </a:endParaRPr>
          </a:p>
          <a:p>
            <a:pPr>
              <a:spcBef>
                <a:spcPts val="600"/>
              </a:spcBef>
              <a:spcAft>
                <a:spcPts val="600"/>
              </a:spcAft>
            </a:pPr>
            <a:r>
              <a:rPr lang="zh-CN" altLang="en-US" sz="3000" b="1" dirty="0">
                <a:latin typeface="楷体" panose="02010609060101010101" pitchFamily="49" charset="-122"/>
                <a:ea typeface="楷体" panose="02010609060101010101" pitchFamily="49" charset="-122"/>
              </a:rPr>
              <a:t>   维修加固房屋的，每户补助不低于5000元。传统村落、历史文化名镇名村和其他风貌管控重点区域的维修户，补助标准可根据当地实际酌情提高。</a:t>
            </a:r>
            <a:endParaRPr lang="zh-CN" altLang="en-US" sz="3000" b="1" dirty="0">
              <a:latin typeface="楷体" panose="02010609060101010101" pitchFamily="49" charset="-122"/>
              <a:ea typeface="楷体" panose="02010609060101010101" pitchFamily="49" charset="-122"/>
            </a:endParaRPr>
          </a:p>
        </p:txBody>
      </p:sp>
      <p:pic>
        <p:nvPicPr>
          <p:cNvPr id="50178"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96258"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96259" name="文本框 1"/>
          <p:cNvSpPr txBox="1"/>
          <p:nvPr/>
        </p:nvSpPr>
        <p:spPr>
          <a:xfrm>
            <a:off x="960438" y="690563"/>
            <a:ext cx="10271125" cy="5477510"/>
          </a:xfrm>
          <a:prstGeom prst="rect">
            <a:avLst/>
          </a:prstGeom>
          <a:noFill/>
          <a:ln w="9525">
            <a:noFill/>
          </a:ln>
        </p:spPr>
        <p:txBody>
          <a:bodyPr anchor="t">
            <a:spAutoFit/>
          </a:bodyPr>
          <a:p>
            <a:pPr>
              <a:spcBef>
                <a:spcPts val="1200"/>
              </a:spcBef>
              <a:spcAft>
                <a:spcPts val="600"/>
              </a:spcAft>
            </a:pPr>
            <a:r>
              <a:rPr lang="zh-CN" altLang="en-US" sz="3000" b="1" dirty="0">
                <a:latin typeface="楷体" panose="02010609060101010101" pitchFamily="49" charset="-122"/>
                <a:ea typeface="楷体" panose="02010609060101010101" pitchFamily="49" charset="-122"/>
                <a:sym typeface="+mn-ea"/>
              </a:rPr>
              <a:t>3、资金拨付。</a:t>
            </a:r>
            <a:endParaRPr lang="zh-CN" altLang="en-US" sz="3000" b="1" dirty="0">
              <a:latin typeface="楷体" panose="02010609060101010101" pitchFamily="49" charset="-122"/>
              <a:ea typeface="楷体" panose="02010609060101010101" pitchFamily="49" charset="-122"/>
              <a:sym typeface="+mn-ea"/>
            </a:endParaRPr>
          </a:p>
          <a:p>
            <a:pPr>
              <a:spcBef>
                <a:spcPts val="1200"/>
              </a:spcBef>
              <a:spcAft>
                <a:spcPts val="600"/>
              </a:spcAft>
            </a:pPr>
            <a:r>
              <a:rPr lang="zh-CN" altLang="en-US" sz="3000" b="1" dirty="0">
                <a:latin typeface="楷体" panose="02010609060101010101" pitchFamily="49" charset="-122"/>
                <a:ea typeface="楷体" panose="02010609060101010101" pitchFamily="49" charset="-122"/>
                <a:sym typeface="+mn-ea"/>
              </a:rPr>
              <a:t>    具体由县住建部门将补助资金直接拨付到补助对象社保</a:t>
            </a:r>
            <a:r>
              <a:rPr lang="zh-CN" altLang="en-US" sz="3000" b="1" dirty="0">
                <a:latin typeface="楷体" panose="02010609060101010101" pitchFamily="49" charset="-122"/>
                <a:ea typeface="楷体" panose="02010609060101010101" pitchFamily="49" charset="-122"/>
                <a:sym typeface="+mn-ea"/>
              </a:rPr>
              <a:t>卡账户。</a:t>
            </a:r>
            <a:r>
              <a:rPr lang="zh-CN" altLang="en-US" sz="3500" b="1" dirty="0">
                <a:latin typeface="楷体" panose="02010609060101010101" pitchFamily="49" charset="-122"/>
                <a:ea typeface="楷体" panose="02010609060101010101" pitchFamily="49" charset="-122"/>
                <a:sym typeface="+mn-ea"/>
              </a:rPr>
              <a:t>     </a:t>
            </a:r>
            <a:endParaRPr lang="zh-CN" altLang="en-US" sz="3500" b="1" dirty="0">
              <a:latin typeface="楷体" panose="02010609060101010101" pitchFamily="49" charset="-122"/>
              <a:ea typeface="楷体" panose="02010609060101010101" pitchFamily="49" charset="-122"/>
              <a:sym typeface="+mn-ea"/>
            </a:endParaRPr>
          </a:p>
          <a:p>
            <a:pPr>
              <a:spcBef>
                <a:spcPts val="600"/>
              </a:spcBef>
              <a:spcAft>
                <a:spcPts val="600"/>
              </a:spcAft>
            </a:pPr>
            <a:r>
              <a:rPr lang="zh-CN" altLang="en-US" sz="2800" dirty="0">
                <a:latin typeface="仿宋" panose="02010609060101010101" charset="-122"/>
                <a:ea typeface="仿宋" panose="02010609060101010101" charset="-122"/>
                <a:sym typeface="+mn-ea"/>
              </a:rPr>
              <a:t> </a:t>
            </a:r>
            <a:r>
              <a:rPr lang="zh-CN" altLang="en-US" sz="2400" b="1" dirty="0">
                <a:latin typeface="仿宋" panose="02010609060101010101" charset="-122"/>
                <a:ea typeface="仿宋" panose="02010609060101010101" charset="-122"/>
                <a:sym typeface="+mn-ea"/>
              </a:rPr>
              <a:t>  </a:t>
            </a:r>
            <a:r>
              <a:rPr lang="zh-CN" altLang="en-US" sz="3000" b="1" dirty="0">
                <a:latin typeface="楷体" panose="02010609060101010101" pitchFamily="49" charset="-122"/>
                <a:ea typeface="楷体" panose="02010609060101010101" pitchFamily="49" charset="-122"/>
                <a:sym typeface="+mn-ea"/>
              </a:rPr>
              <a:t> 一是新建房屋的，补助资金拨付次数不得超过两次，一般开工后及时预拨</a:t>
            </a:r>
            <a:r>
              <a:rPr lang="en-US" altLang="zh-CN" sz="3000" b="1" dirty="0">
                <a:latin typeface="楷体" panose="02010609060101010101" pitchFamily="49" charset="-122"/>
                <a:ea typeface="楷体" panose="02010609060101010101" pitchFamily="49" charset="-122"/>
                <a:sym typeface="+mn-ea"/>
              </a:rPr>
              <a:t>50%</a:t>
            </a:r>
            <a:r>
              <a:rPr lang="zh-CN" altLang="en-US" sz="3000" b="1" dirty="0">
                <a:latin typeface="楷体" panose="02010609060101010101" pitchFamily="49" charset="-122"/>
                <a:ea typeface="楷体" panose="02010609060101010101" pitchFamily="49" charset="-122"/>
                <a:sym typeface="+mn-ea"/>
              </a:rPr>
              <a:t>，经验收合格后二十个工作日内，完成全部资金拨付到户；</a:t>
            </a:r>
            <a:endParaRPr lang="zh-CN" altLang="en-US" sz="3000" b="1" dirty="0">
              <a:latin typeface="楷体" panose="02010609060101010101" pitchFamily="49" charset="-122"/>
              <a:ea typeface="楷体" panose="02010609060101010101" pitchFamily="49" charset="-122"/>
              <a:sym typeface="+mn-ea"/>
            </a:endParaRPr>
          </a:p>
          <a:p>
            <a:pPr>
              <a:spcBef>
                <a:spcPts val="600"/>
              </a:spcBef>
              <a:spcAft>
                <a:spcPts val="600"/>
              </a:spcAft>
            </a:pPr>
            <a:r>
              <a:rPr lang="zh-CN" altLang="en-US" sz="3000" b="1" dirty="0">
                <a:latin typeface="楷体" panose="02010609060101010101" pitchFamily="49" charset="-122"/>
                <a:ea typeface="楷体" panose="02010609060101010101" pitchFamily="49" charset="-122"/>
                <a:sym typeface="+mn-ea"/>
              </a:rPr>
              <a:t>    二是维修加固房屋的，工程验收合格后一次性全部拨付到户。   </a:t>
            </a:r>
            <a:endParaRPr lang="zh-CN" altLang="en-US" sz="3000" b="1" dirty="0">
              <a:latin typeface="楷体" panose="02010609060101010101" pitchFamily="49" charset="-122"/>
              <a:ea typeface="楷体" panose="02010609060101010101" pitchFamily="49" charset="-122"/>
              <a:sym typeface="+mn-ea"/>
            </a:endParaRPr>
          </a:p>
          <a:p>
            <a:pPr>
              <a:spcBef>
                <a:spcPts val="600"/>
              </a:spcBef>
              <a:spcAft>
                <a:spcPts val="600"/>
              </a:spcAft>
            </a:pPr>
            <a:r>
              <a:rPr lang="zh-CN" altLang="en-US" sz="3000" b="1" dirty="0">
                <a:latin typeface="楷体" panose="02010609060101010101" pitchFamily="49" charset="-122"/>
                <a:ea typeface="楷体" panose="02010609060101010101" pitchFamily="49" charset="-122"/>
                <a:sym typeface="+mn-ea"/>
              </a:rPr>
              <a:t>    三是实施“交钥匙”工程或代建（维修）的，补助资金由县住建部门拨付至协议指定的第三方账户。</a:t>
            </a:r>
            <a:endParaRPr lang="zh-CN" altLang="en-US" sz="3000" b="1" dirty="0">
              <a:latin typeface="楷体" panose="02010609060101010101" pitchFamily="49" charset="-122"/>
              <a:ea typeface="楷体" panose="02010609060101010101" pitchFamily="49" charset="-122"/>
            </a:endParaRPr>
          </a:p>
        </p:txBody>
      </p:sp>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00354"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grpSp>
        <p:nvGrpSpPr>
          <p:cNvPr id="4" name="组合 3"/>
          <p:cNvGrpSpPr/>
          <p:nvPr/>
        </p:nvGrpSpPr>
        <p:grpSpPr>
          <a:xfrm>
            <a:off x="1208405" y="1191895"/>
            <a:ext cx="9775825" cy="1207770"/>
            <a:chOff x="2409" y="3479"/>
            <a:chExt cx="15395" cy="1902"/>
          </a:xfrm>
        </p:grpSpPr>
        <p:sp>
          <p:nvSpPr>
            <p:cNvPr id="98308" name="文本框 2"/>
            <p:cNvSpPr txBox="1"/>
            <p:nvPr/>
          </p:nvSpPr>
          <p:spPr>
            <a:xfrm>
              <a:off x="2409" y="4329"/>
              <a:ext cx="15395" cy="1052"/>
            </a:xfrm>
            <a:prstGeom prst="rect">
              <a:avLst/>
            </a:prstGeom>
            <a:noFill/>
            <a:ln w="9525">
              <a:noFill/>
            </a:ln>
          </p:spPr>
          <p:txBody>
            <a:bodyPr wrap="square" anchor="t">
              <a:spAutoFit/>
            </a:bodyPr>
            <a:p>
              <a:pPr>
                <a:lnSpc>
                  <a:spcPts val="4500"/>
                </a:lnSpc>
              </a:pPr>
              <a:r>
                <a:rPr lang="zh-CN" altLang="en-US" sz="2400" b="1" dirty="0">
                  <a:latin typeface="仿宋" panose="02010609060101010101" charset="-122"/>
                  <a:ea typeface="仿宋" panose="02010609060101010101" charset="-122"/>
                  <a:sym typeface="+mn-ea"/>
                </a:rPr>
                <a:t>   </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3200" b="1" dirty="0">
                  <a:latin typeface="楷体" panose="02010609060101010101" pitchFamily="49" charset="-122"/>
                  <a:ea typeface="楷体" panose="02010609060101010101" pitchFamily="49" charset="-122"/>
                  <a:cs typeface="楷体" panose="02010609060101010101" pitchFamily="49" charset="-122"/>
                  <a:sym typeface="+mn-ea"/>
                </a:rPr>
                <a:t> </a:t>
              </a:r>
              <a:endParaRPr lang="zh-CN" altLang="zh-CN" sz="32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 name="文本框 1"/>
            <p:cNvSpPr txBox="1"/>
            <p:nvPr/>
          </p:nvSpPr>
          <p:spPr>
            <a:xfrm>
              <a:off x="2409" y="3479"/>
              <a:ext cx="13791" cy="1074"/>
            </a:xfrm>
            <a:prstGeom prst="rect">
              <a:avLst/>
            </a:prstGeom>
            <a:noFill/>
          </p:spPr>
          <p:txBody>
            <a:bodyPr wrap="none" rtlCol="0" anchor="t">
              <a:spAutoFit/>
            </a:bodyPr>
            <a:p>
              <a:pPr>
                <a:lnSpc>
                  <a:spcPct val="120000"/>
                </a:lnSpc>
                <a:spcBef>
                  <a:spcPts val="600"/>
                </a:spcBef>
                <a:spcAft>
                  <a:spcPts val="600"/>
                </a:spcAft>
              </a:pPr>
              <a:r>
                <a:rPr lang="zh-CN" altLang="en-US" sz="3200" b="1" dirty="0">
                  <a:latin typeface="楷体" panose="02010609060101010101" pitchFamily="49" charset="-122"/>
                  <a:ea typeface="楷体" panose="02010609060101010101" pitchFamily="49" charset="-122"/>
                  <a:sym typeface="+mn-ea"/>
                </a:rPr>
                <a:t>（一）农村低收入群体住房安全动态监测全覆盖</a:t>
              </a:r>
              <a:endParaRPr lang="zh-CN" altLang="en-US" sz="3200"/>
            </a:p>
          </p:txBody>
        </p:sp>
      </p:grpSp>
      <p:sp>
        <p:nvSpPr>
          <p:cNvPr id="98307" name="文本框 1"/>
          <p:cNvSpPr txBox="1"/>
          <p:nvPr/>
        </p:nvSpPr>
        <p:spPr>
          <a:xfrm>
            <a:off x="1407160" y="361950"/>
            <a:ext cx="7442200" cy="829945"/>
          </a:xfrm>
          <a:prstGeom prst="rect">
            <a:avLst/>
          </a:prstGeom>
          <a:noFill/>
          <a:ln w="9525">
            <a:noFill/>
          </a:ln>
        </p:spPr>
        <p:txBody>
          <a:bodyPr wrap="square" anchor="t">
            <a:spAutoFit/>
          </a:bodyPr>
          <a:p>
            <a:pPr>
              <a:lnSpc>
                <a:spcPct val="120000"/>
              </a:lnSpc>
              <a:spcBef>
                <a:spcPts val="600"/>
              </a:spcBef>
              <a:spcAft>
                <a:spcPts val="600"/>
              </a:spcAft>
            </a:pPr>
            <a:r>
              <a:rPr lang="zh-CN" altLang="en-US" sz="4000" b="1" dirty="0">
                <a:latin typeface="黑体" panose="02010609060101010101" pitchFamily="2" charset="-122"/>
                <a:ea typeface="黑体" panose="02010609060101010101" pitchFamily="2" charset="-122"/>
              </a:rPr>
              <a:t>二、</a:t>
            </a:r>
            <a:r>
              <a:rPr lang="zh-CN" altLang="en-US" sz="4000" b="1" dirty="0">
                <a:latin typeface="+mj-ea"/>
                <a:ea typeface="+mj-ea"/>
                <a:sym typeface="+mn-ea"/>
              </a:rPr>
              <a:t>乡村振兴考核要点</a:t>
            </a:r>
            <a:endParaRPr lang="zh-CN" altLang="en-US" sz="3600" b="1" dirty="0">
              <a:latin typeface="楷体" panose="02010609060101010101" pitchFamily="49" charset="-122"/>
              <a:ea typeface="楷体" panose="02010609060101010101" pitchFamily="49" charset="-122"/>
            </a:endParaRPr>
          </a:p>
        </p:txBody>
      </p:sp>
      <p:sp>
        <p:nvSpPr>
          <p:cNvPr id="5" name="文本框 4"/>
          <p:cNvSpPr txBox="1"/>
          <p:nvPr/>
        </p:nvSpPr>
        <p:spPr>
          <a:xfrm>
            <a:off x="1407160" y="2036445"/>
            <a:ext cx="8855710" cy="3751580"/>
          </a:xfrm>
          <a:prstGeom prst="rect">
            <a:avLst/>
          </a:prstGeom>
          <a:noFill/>
        </p:spPr>
        <p:txBody>
          <a:bodyPr wrap="square" rtlCol="0" anchor="t">
            <a:noAutofit/>
          </a:bodyPr>
          <a:p>
            <a:pPr>
              <a:lnSpc>
                <a:spcPts val="2900"/>
              </a:lnSpc>
              <a:spcBef>
                <a:spcPts val="600"/>
              </a:spcBef>
              <a:spcAft>
                <a:spcPts val="600"/>
              </a:spcAft>
            </a:pPr>
            <a:r>
              <a:rPr lang="en-US" altLang="zh-CN" sz="2000" b="1">
                <a:latin typeface="楷体" panose="02010609060101010101" pitchFamily="49" charset="-122"/>
                <a:ea typeface="楷体" panose="02010609060101010101" pitchFamily="49" charset="-122"/>
                <a:sym typeface="+mn-ea"/>
              </a:rPr>
              <a:t>    </a:t>
            </a:r>
            <a:r>
              <a:rPr lang="en-US" altLang="zh-CN" sz="2800" b="1">
                <a:latin typeface="楷体" panose="02010609060101010101" pitchFamily="49" charset="-122"/>
                <a:ea typeface="楷体" panose="02010609060101010101" pitchFamily="49" charset="-122"/>
                <a:sym typeface="+mn-ea"/>
              </a:rPr>
              <a:t> 1</a:t>
            </a:r>
            <a:r>
              <a:rPr lang="zh-CN" altLang="en-US" sz="2800" b="1">
                <a:latin typeface="楷体" panose="02010609060101010101" pitchFamily="49" charset="-122"/>
                <a:ea typeface="楷体" panose="02010609060101010101" pitchFamily="49" charset="-122"/>
                <a:sym typeface="+mn-ea"/>
              </a:rPr>
              <a:t>、全市农村低收入群体全部纳入住房安全动态监测范围。</a:t>
            </a:r>
            <a:endParaRPr lang="zh-CN" altLang="en-US" sz="2800" b="1">
              <a:latin typeface="楷体" panose="02010609060101010101" pitchFamily="49" charset="-122"/>
              <a:ea typeface="楷体" panose="02010609060101010101" pitchFamily="49" charset="-122"/>
              <a:sym typeface="+mn-ea"/>
            </a:endParaRPr>
          </a:p>
          <a:p>
            <a:pPr>
              <a:lnSpc>
                <a:spcPts val="2900"/>
              </a:lnSpc>
              <a:spcBef>
                <a:spcPts val="600"/>
              </a:spcBef>
              <a:spcAft>
                <a:spcPts val="600"/>
              </a:spcAft>
            </a:pPr>
            <a:r>
              <a:rPr lang="en-US" altLang="zh-CN" sz="2800" b="1" dirty="0">
                <a:latin typeface="楷体" panose="02010609060101010101" pitchFamily="49" charset="-122"/>
                <a:ea typeface="楷体" panose="02010609060101010101" pitchFamily="49" charset="-122"/>
                <a:sym typeface="+mn-ea"/>
              </a:rPr>
              <a:t>    2</a:t>
            </a:r>
            <a:r>
              <a:rPr lang="zh-CN" altLang="en-US" sz="2800" b="1" dirty="0">
                <a:latin typeface="楷体" panose="02010609060101010101" pitchFamily="49" charset="-122"/>
                <a:ea typeface="楷体" panose="02010609060101010101" pitchFamily="49" charset="-122"/>
                <a:sym typeface="+mn-ea"/>
              </a:rPr>
              <a:t>、村、镇两级一月一摸排，相关情况报送至县级住建部门，季度报送至市住建局。</a:t>
            </a:r>
            <a:endParaRPr lang="zh-CN" altLang="en-US" sz="2800" b="1" dirty="0">
              <a:latin typeface="楷体" panose="02010609060101010101" pitchFamily="49" charset="-122"/>
              <a:ea typeface="楷体" panose="02010609060101010101" pitchFamily="49" charset="-122"/>
              <a:sym typeface="+mn-ea"/>
            </a:endParaRPr>
          </a:p>
          <a:p>
            <a:pPr>
              <a:lnSpc>
                <a:spcPts val="2900"/>
              </a:lnSpc>
              <a:spcBef>
                <a:spcPts val="600"/>
              </a:spcBef>
              <a:spcAft>
                <a:spcPts val="600"/>
              </a:spcAft>
            </a:pPr>
            <a:r>
              <a:rPr lang="en-US" altLang="zh-CN" sz="2800" b="1" dirty="0">
                <a:latin typeface="楷体" panose="02010609060101010101" pitchFamily="49" charset="-122"/>
                <a:ea typeface="楷体" panose="02010609060101010101" pitchFamily="49" charset="-122"/>
                <a:sym typeface="+mn-ea"/>
              </a:rPr>
              <a:t>    3</a:t>
            </a:r>
            <a:r>
              <a:rPr lang="zh-CN" altLang="en-US" sz="2800" b="1" dirty="0">
                <a:latin typeface="楷体" panose="02010609060101010101" pitchFamily="49" charset="-122"/>
                <a:ea typeface="楷体" panose="02010609060101010101" pitchFamily="49" charset="-122"/>
                <a:sym typeface="+mn-ea"/>
              </a:rPr>
              <a:t>、根据住建部要求，将住房安全情况及时录入农村危房改造信息系统。</a:t>
            </a:r>
            <a:endParaRPr lang="zh-CN" altLang="en-US" sz="2800" b="1" dirty="0">
              <a:latin typeface="楷体" panose="02010609060101010101" pitchFamily="49" charset="-122"/>
              <a:ea typeface="楷体" panose="02010609060101010101" pitchFamily="49" charset="-122"/>
              <a:sym typeface="+mn-ea"/>
            </a:endParaRPr>
          </a:p>
          <a:p>
            <a:pPr>
              <a:lnSpc>
                <a:spcPts val="2900"/>
              </a:lnSpc>
              <a:spcBef>
                <a:spcPts val="600"/>
              </a:spcBef>
              <a:spcAft>
                <a:spcPts val="600"/>
              </a:spcAft>
            </a:pPr>
            <a:r>
              <a:rPr lang="en-US" altLang="zh-CN" sz="2800" b="1" dirty="0">
                <a:latin typeface="楷体" panose="02010609060101010101" pitchFamily="49" charset="-122"/>
                <a:ea typeface="楷体" panose="02010609060101010101" pitchFamily="49" charset="-122"/>
                <a:sym typeface="+mn-ea"/>
              </a:rPr>
              <a:t>    4</a:t>
            </a:r>
            <a:r>
              <a:rPr lang="zh-CN" altLang="en-US" sz="2800" b="1" dirty="0">
                <a:latin typeface="楷体" panose="02010609060101010101" pitchFamily="49" charset="-122"/>
                <a:ea typeface="楷体" panose="02010609060101010101" pitchFamily="49" charset="-122"/>
                <a:sym typeface="+mn-ea"/>
              </a:rPr>
              <a:t>、摸排发现存在安全隐患的，及时处置。</a:t>
            </a:r>
            <a:endParaRPr lang="zh-CN" altLang="en-US" sz="2800" b="1" dirty="0">
              <a:latin typeface="楷体" panose="02010609060101010101" pitchFamily="49" charset="-122"/>
              <a:ea typeface="楷体" panose="02010609060101010101" pitchFamily="49" charset="-122"/>
              <a:sym typeface="+mn-ea"/>
            </a:endParaRPr>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04450"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104451" name="文本框 1"/>
          <p:cNvSpPr txBox="1"/>
          <p:nvPr/>
        </p:nvSpPr>
        <p:spPr>
          <a:xfrm>
            <a:off x="772795" y="864870"/>
            <a:ext cx="11019155" cy="726440"/>
          </a:xfrm>
          <a:prstGeom prst="rect">
            <a:avLst/>
          </a:prstGeom>
          <a:noFill/>
          <a:ln w="9525">
            <a:noFill/>
          </a:ln>
        </p:spPr>
        <p:txBody>
          <a:bodyPr wrap="square" anchor="t">
            <a:noAutofit/>
          </a:bodyPr>
          <a:p>
            <a:pPr lvl="0" algn="l">
              <a:lnSpc>
                <a:spcPts val="5000"/>
              </a:lnSpc>
              <a:buClrTx/>
              <a:buSzTx/>
              <a:buFontTx/>
            </a:pPr>
            <a:r>
              <a:rPr lang="zh-CN" altLang="en-US" sz="3000" b="1" dirty="0">
                <a:solidFill>
                  <a:schemeClr val="tx1"/>
                </a:solidFill>
                <a:latin typeface="楷体" panose="02010609060101010101" pitchFamily="49" charset="-122"/>
                <a:ea typeface="楷体" panose="02010609060101010101" pitchFamily="49" charset="-122"/>
              </a:rPr>
              <a:t>（二）</a:t>
            </a:r>
            <a:r>
              <a:rPr lang="zh-CN" altLang="en-US" sz="3000" b="1" dirty="0">
                <a:solidFill>
                  <a:schemeClr val="tx1"/>
                </a:solidFill>
                <a:latin typeface="楷体" panose="02010609060101010101" pitchFamily="49" charset="-122"/>
                <a:ea typeface="楷体" panose="02010609060101010101" pitchFamily="49" charset="-122"/>
                <a:sym typeface="+mn-ea"/>
              </a:rPr>
              <a:t>完成年初下达的农村危房改造任务</a:t>
            </a:r>
            <a:endParaRPr lang="zh-CN" altLang="en-US" sz="3000" b="1" dirty="0">
              <a:solidFill>
                <a:schemeClr val="tx1"/>
              </a:solidFill>
              <a:latin typeface="楷体" panose="02010609060101010101" pitchFamily="49" charset="-122"/>
              <a:ea typeface="楷体" panose="02010609060101010101" pitchFamily="49" charset="-122"/>
              <a:sym typeface="+mn-ea"/>
            </a:endParaRPr>
          </a:p>
          <a:p>
            <a:pPr lvl="0" algn="l">
              <a:lnSpc>
                <a:spcPts val="5000"/>
              </a:lnSpc>
              <a:buClrTx/>
              <a:buSzTx/>
              <a:buFontTx/>
            </a:pPr>
            <a:r>
              <a:rPr lang="zh-CN" altLang="en-US" sz="3000" b="1" dirty="0">
                <a:solidFill>
                  <a:schemeClr val="tx1"/>
                </a:solidFill>
                <a:latin typeface="楷体" panose="02010609060101010101" pitchFamily="49" charset="-122"/>
                <a:ea typeface="楷体" panose="02010609060101010101" pitchFamily="49" charset="-122"/>
                <a:sym typeface="+mn-ea"/>
              </a:rPr>
              <a:t>    </a:t>
            </a:r>
            <a:endParaRPr lang="zh-CN" altLang="en-US" sz="3000" b="1" dirty="0">
              <a:solidFill>
                <a:schemeClr val="tx1"/>
              </a:solidFill>
              <a:latin typeface="楷体" panose="02010609060101010101" pitchFamily="49" charset="-122"/>
              <a:ea typeface="楷体" panose="02010609060101010101" pitchFamily="49" charset="-122"/>
              <a:sym typeface="+mn-ea"/>
            </a:endParaRPr>
          </a:p>
        </p:txBody>
      </p:sp>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4" name="文本框 3"/>
          <p:cNvSpPr txBox="1"/>
          <p:nvPr/>
        </p:nvSpPr>
        <p:spPr>
          <a:xfrm>
            <a:off x="1118870" y="1769745"/>
            <a:ext cx="9802495" cy="4678045"/>
          </a:xfrm>
          <a:prstGeom prst="rect">
            <a:avLst/>
          </a:prstGeom>
          <a:noFill/>
        </p:spPr>
        <p:txBody>
          <a:bodyPr wrap="square" rtlCol="0">
            <a:noAutofit/>
          </a:bodyPr>
          <a:p>
            <a:pPr>
              <a:lnSpc>
                <a:spcPts val="2700"/>
              </a:lnSpc>
              <a:spcBef>
                <a:spcPts val="600"/>
              </a:spcBef>
              <a:spcAft>
                <a:spcPts val="600"/>
              </a:spcAft>
            </a:pPr>
            <a:r>
              <a:rPr lang="zh-CN" altLang="en-US" sz="2800" b="1" dirty="0">
                <a:latin typeface="楷体" panose="02010609060101010101" pitchFamily="49" charset="-122"/>
                <a:ea typeface="楷体" panose="02010609060101010101" pitchFamily="49" charset="-122"/>
                <a:sym typeface="+mn-ea"/>
              </a:rPr>
              <a:t>1、数量要求</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今年，我市农村危房改造计划任务数为</a:t>
            </a:r>
            <a:r>
              <a:rPr lang="en-US" altLang="zh-CN" sz="2800" b="1" dirty="0">
                <a:latin typeface="楷体" panose="02010609060101010101" pitchFamily="49" charset="-122"/>
                <a:ea typeface="楷体" panose="02010609060101010101" pitchFamily="49" charset="-122"/>
                <a:sym typeface="+mn-ea"/>
              </a:rPr>
              <a:t>261</a:t>
            </a:r>
            <a:r>
              <a:rPr lang="zh-CN" altLang="en-US" sz="2800" b="1" dirty="0">
                <a:latin typeface="楷体" panose="02010609060101010101" pitchFamily="49" charset="-122"/>
                <a:ea typeface="楷体" panose="02010609060101010101" pitchFamily="49" charset="-122"/>
                <a:sym typeface="+mn-ea"/>
              </a:rPr>
              <a:t>户，其中昌江区</a:t>
            </a:r>
            <a:r>
              <a:rPr lang="en-US" altLang="zh-CN" sz="2800" b="1" dirty="0">
                <a:latin typeface="楷体" panose="02010609060101010101" pitchFamily="49" charset="-122"/>
                <a:ea typeface="楷体" panose="02010609060101010101" pitchFamily="49" charset="-122"/>
                <a:sym typeface="+mn-ea"/>
              </a:rPr>
              <a:t>12</a:t>
            </a:r>
            <a:r>
              <a:rPr lang="zh-CN" altLang="en-US" sz="2800" b="1" dirty="0">
                <a:latin typeface="楷体" panose="02010609060101010101" pitchFamily="49" charset="-122"/>
                <a:ea typeface="楷体" panose="02010609060101010101" pitchFamily="49" charset="-122"/>
                <a:sym typeface="+mn-ea"/>
              </a:rPr>
              <a:t>户，乐平市</a:t>
            </a:r>
            <a:r>
              <a:rPr lang="en-US" altLang="zh-CN" sz="2800" b="1" dirty="0">
                <a:latin typeface="楷体" panose="02010609060101010101" pitchFamily="49" charset="-122"/>
                <a:ea typeface="楷体" panose="02010609060101010101" pitchFamily="49" charset="-122"/>
                <a:sym typeface="+mn-ea"/>
              </a:rPr>
              <a:t>173</a:t>
            </a:r>
            <a:r>
              <a:rPr lang="zh-CN" altLang="en-US" sz="2800" b="1" dirty="0">
                <a:latin typeface="楷体" panose="02010609060101010101" pitchFamily="49" charset="-122"/>
                <a:ea typeface="楷体" panose="02010609060101010101" pitchFamily="49" charset="-122"/>
                <a:sym typeface="+mn-ea"/>
              </a:rPr>
              <a:t>户，浮梁县</a:t>
            </a:r>
            <a:r>
              <a:rPr lang="en-US" altLang="zh-CN" sz="2800" b="1" dirty="0">
                <a:latin typeface="楷体" panose="02010609060101010101" pitchFamily="49" charset="-122"/>
                <a:ea typeface="楷体" panose="02010609060101010101" pitchFamily="49" charset="-122"/>
                <a:sym typeface="+mn-ea"/>
              </a:rPr>
              <a:t>76</a:t>
            </a:r>
            <a:r>
              <a:rPr lang="zh-CN" altLang="en-US" sz="2800" b="1" dirty="0">
                <a:latin typeface="楷体" panose="02010609060101010101" pitchFamily="49" charset="-122"/>
                <a:ea typeface="楷体" panose="02010609060101010101" pitchFamily="49" charset="-122"/>
                <a:sym typeface="+mn-ea"/>
              </a:rPr>
              <a:t>户，需全部完成。</a:t>
            </a:r>
            <a:endParaRPr lang="zh-CN" altLang="en-US" sz="2800" b="1" dirty="0">
              <a:latin typeface="楷体" panose="02010609060101010101" pitchFamily="49" charset="-122"/>
              <a:ea typeface="楷体" panose="02010609060101010101" pitchFamily="49" charset="-122"/>
              <a:sym typeface="+mn-ea"/>
            </a:endParaRPr>
          </a:p>
          <a:p>
            <a:pPr>
              <a:lnSpc>
                <a:spcPts val="2700"/>
              </a:lnSpc>
              <a:spcBef>
                <a:spcPts val="600"/>
              </a:spcBef>
              <a:spcAft>
                <a:spcPts val="600"/>
              </a:spcAft>
            </a:pPr>
            <a:r>
              <a:rPr lang="en-US" altLang="zh-CN" sz="2800" b="1" dirty="0">
                <a:latin typeface="楷体" panose="02010609060101010101" pitchFamily="49" charset="-122"/>
                <a:ea typeface="楷体" panose="02010609060101010101" pitchFamily="49" charset="-122"/>
                <a:sym typeface="+mn-ea"/>
              </a:rPr>
              <a:t>2</a:t>
            </a:r>
            <a:r>
              <a:rPr lang="zh-CN" altLang="en-US" sz="2800" b="1" dirty="0">
                <a:latin typeface="楷体" panose="02010609060101010101" pitchFamily="49" charset="-122"/>
                <a:ea typeface="楷体" panose="02010609060101010101" pitchFamily="49" charset="-122"/>
                <a:sym typeface="+mn-ea"/>
              </a:rPr>
              <a:t>、时间节点要求</a:t>
            </a:r>
            <a:r>
              <a:rPr lang="en-US" altLang="zh-CN" sz="2800" b="1" dirty="0">
                <a:latin typeface="楷体" panose="02010609060101010101" pitchFamily="49" charset="-122"/>
                <a:ea typeface="楷体" panose="02010609060101010101" pitchFamily="49" charset="-122"/>
                <a:sym typeface="+mn-ea"/>
              </a:rPr>
              <a:t>——</a:t>
            </a:r>
            <a:r>
              <a:rPr lang="en-US" altLang="zh-CN" sz="2800" b="1">
                <a:latin typeface="楷体" panose="02010609060101010101" pitchFamily="49" charset="-122"/>
                <a:ea typeface="楷体" panose="02010609060101010101" pitchFamily="49" charset="-122"/>
                <a:sym typeface="+mn-ea"/>
              </a:rPr>
              <a:t>按</a:t>
            </a:r>
            <a:r>
              <a:rPr lang="zh-CN" altLang="en-US" sz="2800" b="1">
                <a:latin typeface="楷体" panose="02010609060101010101" pitchFamily="49" charset="-122"/>
                <a:ea typeface="楷体" panose="02010609060101010101" pitchFamily="49" charset="-122"/>
                <a:sym typeface="+mn-ea"/>
              </a:rPr>
              <a:t>省住建厅</a:t>
            </a:r>
            <a:r>
              <a:rPr lang="en-US" altLang="zh-CN" sz="2800" b="1">
                <a:latin typeface="楷体" panose="02010609060101010101" pitchFamily="49" charset="-122"/>
                <a:ea typeface="楷体" panose="02010609060101010101" pitchFamily="49" charset="-122"/>
                <a:sym typeface="+mn-ea"/>
              </a:rPr>
              <a:t>的要求，</a:t>
            </a:r>
            <a:r>
              <a:rPr lang="zh-CN" altLang="en-US" sz="2800" b="1" dirty="0">
                <a:latin typeface="楷体" panose="02010609060101010101" pitchFamily="49" charset="-122"/>
                <a:ea typeface="楷体" panose="02010609060101010101" pitchFamily="49" charset="-122"/>
                <a:sym typeface="+mn-ea"/>
              </a:rPr>
              <a:t>列入年初年度危房改造任务的农户力争</a:t>
            </a:r>
            <a:r>
              <a:rPr lang="zh-CN" altLang="en-US" sz="2800" b="1" dirty="0">
                <a:solidFill>
                  <a:srgbClr val="FF0000"/>
                </a:solidFill>
                <a:latin typeface="楷体" panose="02010609060101010101" pitchFamily="49" charset="-122"/>
                <a:ea typeface="楷体" panose="02010609060101010101" pitchFamily="49" charset="-122"/>
                <a:sym typeface="+mn-ea"/>
              </a:rPr>
              <a:t>9月前</a:t>
            </a:r>
            <a:r>
              <a:rPr lang="zh-CN" altLang="en-US" sz="2800" b="1" dirty="0">
                <a:latin typeface="楷体" panose="02010609060101010101" pitchFamily="49" charset="-122"/>
                <a:ea typeface="楷体" panose="02010609060101010101" pitchFamily="49" charset="-122"/>
                <a:sym typeface="+mn-ea"/>
              </a:rPr>
              <a:t>全部完工。各乡（镇）要按此节点要求做好工程组织调度，确保任务按时完成。</a:t>
            </a:r>
            <a:endParaRPr lang="zh-CN" altLang="en-US" sz="2800" b="1" dirty="0">
              <a:latin typeface="楷体" panose="02010609060101010101" pitchFamily="49" charset="-122"/>
              <a:ea typeface="楷体" panose="02010609060101010101" pitchFamily="49" charset="-122"/>
              <a:sym typeface="+mn-ea"/>
            </a:endParaRPr>
          </a:p>
          <a:p>
            <a:pPr>
              <a:lnSpc>
                <a:spcPts val="2700"/>
              </a:lnSpc>
              <a:spcBef>
                <a:spcPts val="600"/>
              </a:spcBef>
              <a:spcAft>
                <a:spcPts val="600"/>
              </a:spcAft>
            </a:pPr>
            <a:r>
              <a:rPr lang="en-US" altLang="zh-CN" sz="2800" b="1" dirty="0">
                <a:latin typeface="楷体" panose="02010609060101010101" pitchFamily="49" charset="-122"/>
                <a:ea typeface="楷体" panose="02010609060101010101" pitchFamily="49" charset="-122"/>
                <a:sym typeface="+mn-ea"/>
              </a:rPr>
              <a:t>3</a:t>
            </a:r>
            <a:r>
              <a:rPr lang="zh-CN" altLang="en-US" sz="2800" b="1" dirty="0">
                <a:latin typeface="楷体" panose="02010609060101010101" pitchFamily="49" charset="-122"/>
                <a:ea typeface="楷体" panose="02010609060101010101" pitchFamily="49" charset="-122"/>
                <a:sym typeface="+mn-ea"/>
              </a:rPr>
              <a:t>、质量要求</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施工完成后需达到住房安全要求</a:t>
            </a:r>
            <a:endParaRPr lang="zh-CN" altLang="en-US" sz="2800" b="1" dirty="0">
              <a:latin typeface="楷体" panose="02010609060101010101" pitchFamily="49" charset="-122"/>
              <a:ea typeface="楷体" panose="02010609060101010101" pitchFamily="49" charset="-122"/>
              <a:sym typeface="+mn-ea"/>
            </a:endParaRPr>
          </a:p>
          <a:p>
            <a:pPr>
              <a:lnSpc>
                <a:spcPts val="2700"/>
              </a:lnSpc>
              <a:spcBef>
                <a:spcPts val="600"/>
              </a:spcBef>
              <a:spcAft>
                <a:spcPts val="600"/>
              </a:spcAft>
            </a:pPr>
            <a:r>
              <a:rPr lang="en-US" altLang="zh-CN" sz="2800" b="1" dirty="0">
                <a:latin typeface="楷体" panose="02010609060101010101" pitchFamily="49" charset="-122"/>
                <a:ea typeface="楷体" panose="02010609060101010101" pitchFamily="49" charset="-122"/>
                <a:sym typeface="+mn-ea"/>
              </a:rPr>
              <a:t>4</a:t>
            </a:r>
            <a:r>
              <a:rPr lang="zh-CN" altLang="en-US" sz="2800" b="1" dirty="0">
                <a:latin typeface="楷体" panose="02010609060101010101" pitchFamily="49" charset="-122"/>
                <a:ea typeface="楷体" panose="02010609060101010101" pitchFamily="49" charset="-122"/>
                <a:sym typeface="+mn-ea"/>
              </a:rPr>
              <a:t>、进度及时上报</a:t>
            </a:r>
            <a:endParaRPr lang="zh-CN" altLang="en-US" sz="2800" b="1" dirty="0">
              <a:latin typeface="楷体" panose="02010609060101010101" pitchFamily="49" charset="-122"/>
              <a:ea typeface="楷体" panose="02010609060101010101" pitchFamily="49" charset="-122"/>
              <a:sym typeface="+mn-ea"/>
            </a:endParaRPr>
          </a:p>
          <a:p>
            <a:pPr>
              <a:lnSpc>
                <a:spcPts val="2700"/>
              </a:lnSpc>
              <a:spcBef>
                <a:spcPts val="600"/>
              </a:spcBef>
              <a:spcAft>
                <a:spcPts val="600"/>
              </a:spcAft>
            </a:pPr>
            <a:r>
              <a:rPr lang="en-US" altLang="zh-CN" sz="2800" b="1" dirty="0">
                <a:latin typeface="楷体" panose="02010609060101010101" pitchFamily="49" charset="-122"/>
                <a:ea typeface="楷体" panose="02010609060101010101" pitchFamily="49" charset="-122"/>
                <a:sym typeface="+mn-ea"/>
              </a:rPr>
              <a:t>5</a:t>
            </a:r>
            <a:r>
              <a:rPr lang="zh-CN" altLang="en-US" sz="2800" b="1" dirty="0">
                <a:latin typeface="楷体" panose="02010609060101010101" pitchFamily="49" charset="-122"/>
                <a:ea typeface="楷体" panose="02010609060101010101" pitchFamily="49" charset="-122"/>
                <a:sym typeface="+mn-ea"/>
              </a:rPr>
              <a:t>、补助资金按时拨付到位</a:t>
            </a:r>
            <a:endParaRPr lang="zh-CN" altLang="en-US" sz="2800" b="1" dirty="0">
              <a:latin typeface="楷体" panose="02010609060101010101" pitchFamily="49" charset="-122"/>
              <a:ea typeface="楷体" panose="02010609060101010101" pitchFamily="49" charset="-122"/>
              <a:sym typeface="+mn-ea"/>
            </a:endParaRPr>
          </a:p>
          <a:p>
            <a:pPr>
              <a:lnSpc>
                <a:spcPts val="2700"/>
              </a:lnSpc>
              <a:spcBef>
                <a:spcPts val="600"/>
              </a:spcBef>
              <a:spcAft>
                <a:spcPts val="600"/>
              </a:spcAft>
            </a:pPr>
            <a:r>
              <a:rPr lang="en-US" altLang="zh-CN" sz="2800" b="1" dirty="0">
                <a:latin typeface="楷体" panose="02010609060101010101" pitchFamily="49" charset="-122"/>
                <a:ea typeface="楷体" panose="02010609060101010101" pitchFamily="49" charset="-122"/>
                <a:sym typeface="+mn-ea"/>
              </a:rPr>
              <a:t>6</a:t>
            </a:r>
            <a:r>
              <a:rPr lang="zh-CN" altLang="en-US" sz="2800" b="1" dirty="0">
                <a:latin typeface="楷体" panose="02010609060101010101" pitchFamily="49" charset="-122"/>
                <a:ea typeface="楷体" panose="02010609060101010101" pitchFamily="49" charset="-122"/>
                <a:sym typeface="+mn-ea"/>
              </a:rPr>
              <a:t>、台账要求</a:t>
            </a:r>
            <a:endParaRPr lang="zh-CN" altLang="en-US" sz="2800" b="1" dirty="0">
              <a:latin typeface="楷体" panose="02010609060101010101" pitchFamily="49" charset="-122"/>
              <a:ea typeface="楷体" panose="02010609060101010101" pitchFamily="49" charset="-122"/>
              <a:sym typeface="+mn-ea"/>
            </a:endParaRPr>
          </a:p>
          <a:p>
            <a:pPr>
              <a:lnSpc>
                <a:spcPts val="2900"/>
              </a:lnSpc>
              <a:spcBef>
                <a:spcPts val="600"/>
              </a:spcBef>
              <a:spcAft>
                <a:spcPts val="600"/>
              </a:spcAft>
            </a:pPr>
            <a:endParaRPr lang="en-US" altLang="zh-CN" sz="2000" b="1">
              <a:latin typeface="楷体" panose="02010609060101010101" pitchFamily="49" charset="-122"/>
              <a:ea typeface="楷体" panose="02010609060101010101" pitchFamily="49" charset="-122"/>
            </a:endParaRPr>
          </a:p>
          <a:p>
            <a:endParaRPr lang="en-US" altLang="zh-CN" sz="2000" b="1">
              <a:latin typeface="楷体" panose="02010609060101010101" pitchFamily="49" charset="-122"/>
              <a:ea typeface="楷体" panose="02010609060101010101" pitchFamily="49" charset="-122"/>
            </a:endParaRPr>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04450"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56324" name="文本框 3"/>
          <p:cNvSpPr txBox="1"/>
          <p:nvPr/>
        </p:nvSpPr>
        <p:spPr>
          <a:xfrm>
            <a:off x="4079875" y="694055"/>
            <a:ext cx="5029200" cy="1322070"/>
          </a:xfrm>
          <a:prstGeom prst="rect">
            <a:avLst/>
          </a:prstGeom>
          <a:noFill/>
          <a:ln w="9525">
            <a:noFill/>
          </a:ln>
        </p:spPr>
        <p:txBody>
          <a:bodyPr anchor="t">
            <a:spAutoFit/>
          </a:bodyPr>
          <a:p>
            <a:pPr algn="l">
              <a:buClrTx/>
              <a:buSzTx/>
              <a:buFontTx/>
            </a:pPr>
            <a:r>
              <a:rPr lang="zh-CN" altLang="en-US" sz="4000" b="1" dirty="0">
                <a:latin typeface="黑体" panose="02010609060101010101" pitchFamily="2" charset="-122"/>
                <a:ea typeface="黑体" panose="02010609060101010101" pitchFamily="2" charset="-122"/>
                <a:sym typeface="+mn-ea"/>
              </a:rPr>
              <a:t>三、</a:t>
            </a:r>
            <a:r>
              <a:rPr lang="zh-CN" altLang="en-US" sz="4000" b="1" dirty="0">
                <a:latin typeface="黑体" panose="02010609060101010101" pitchFamily="2" charset="-122"/>
                <a:ea typeface="黑体" panose="02010609060101010101" pitchFamily="2" charset="-122"/>
                <a:sym typeface="+mn-ea"/>
              </a:rPr>
              <a:t>工作注意事项</a:t>
            </a:r>
            <a:endParaRPr kumimoji="0" lang="zh-CN" altLang="en-US" sz="4000" b="1" kern="1200" cap="none" spc="0" normalizeH="0" baseline="0" dirty="0">
              <a:latin typeface="黑体" panose="02010609060101010101" pitchFamily="2" charset="-122"/>
              <a:ea typeface="黑体" panose="02010609060101010101" pitchFamily="2" charset="-122"/>
              <a:cs typeface="+mn-cs"/>
            </a:endParaRPr>
          </a:p>
          <a:p>
            <a:endParaRPr lang="zh-CN" altLang="en-US" sz="4000" dirty="0">
              <a:latin typeface="黑体" panose="02010609060101010101" pitchFamily="2" charset="-122"/>
              <a:ea typeface="黑体" panose="02010609060101010101" pitchFamily="2" charset="-122"/>
            </a:endParaRPr>
          </a:p>
        </p:txBody>
      </p:sp>
      <p:sp>
        <p:nvSpPr>
          <p:cNvPr id="123907" name="文本框 3"/>
          <p:cNvSpPr txBox="1"/>
          <p:nvPr/>
        </p:nvSpPr>
        <p:spPr>
          <a:xfrm>
            <a:off x="567690" y="1516380"/>
            <a:ext cx="10669588" cy="5028565"/>
          </a:xfrm>
          <a:prstGeom prst="rect">
            <a:avLst/>
          </a:prstGeom>
          <a:noFill/>
          <a:ln w="9525">
            <a:noFill/>
          </a:ln>
        </p:spPr>
        <p:txBody>
          <a:bodyPr anchor="t">
            <a:spAutoFit/>
          </a:bodyPr>
          <a:p>
            <a:pPr>
              <a:lnSpc>
                <a:spcPts val="5500"/>
              </a:lnSpc>
            </a:pPr>
            <a:r>
              <a:rPr lang="zh-CN" altLang="en-US" sz="3000" b="1" dirty="0">
                <a:latin typeface="楷体" panose="02010609060101010101" pitchFamily="49" charset="-122"/>
                <a:ea typeface="楷体" panose="02010609060101010101" pitchFamily="49" charset="-122"/>
                <a:sym typeface="+mn-ea"/>
              </a:rPr>
              <a:t>    </a:t>
            </a:r>
            <a:r>
              <a:rPr lang="zh-CN" altLang="en-US" sz="3000" b="1" dirty="0">
                <a:latin typeface="楷体" panose="02010609060101010101" pitchFamily="49" charset="-122"/>
                <a:ea typeface="楷体" panose="02010609060101010101" pitchFamily="49" charset="-122"/>
                <a:sym typeface="+mn-ea"/>
              </a:rPr>
              <a:t>一是严控建房面积</a:t>
            </a:r>
            <a:endParaRPr lang="zh-CN" altLang="en-US" sz="3000" b="1" dirty="0">
              <a:latin typeface="楷体" panose="02010609060101010101" pitchFamily="49" charset="-122"/>
              <a:ea typeface="楷体" panose="02010609060101010101" pitchFamily="49" charset="-122"/>
              <a:sym typeface="+mn-ea"/>
            </a:endParaRPr>
          </a:p>
          <a:p>
            <a:pPr>
              <a:lnSpc>
                <a:spcPts val="5500"/>
              </a:lnSpc>
            </a:pPr>
            <a:r>
              <a:rPr lang="en-US" altLang="zh-CN" sz="3000" b="1" dirty="0">
                <a:latin typeface="楷体" panose="02010609060101010101" pitchFamily="49" charset="-122"/>
                <a:ea typeface="楷体" panose="02010609060101010101" pitchFamily="49" charset="-122"/>
                <a:sym typeface="+mn-ea"/>
              </a:rPr>
              <a:t>    </a:t>
            </a:r>
            <a:r>
              <a:rPr lang="zh-CN" altLang="en-US" sz="3000" b="1" dirty="0">
                <a:latin typeface="楷体" panose="02010609060101010101" pitchFamily="49" charset="-122"/>
                <a:ea typeface="楷体" panose="02010609060101010101" pitchFamily="49" charset="-122"/>
                <a:sym typeface="+mn-ea"/>
              </a:rPr>
              <a:t>（</a:t>
            </a:r>
            <a:r>
              <a:rPr lang="en-US" altLang="zh-CN" sz="3000" b="1" dirty="0">
                <a:latin typeface="楷体" panose="02010609060101010101" pitchFamily="49" charset="-122"/>
                <a:ea typeface="楷体" panose="02010609060101010101" pitchFamily="49" charset="-122"/>
                <a:sym typeface="+mn-ea"/>
              </a:rPr>
              <a:t>1</a:t>
            </a:r>
            <a:r>
              <a:rPr lang="zh-CN" altLang="en-US" sz="3000" b="1" dirty="0">
                <a:latin typeface="楷体" panose="02010609060101010101" pitchFamily="49" charset="-122"/>
                <a:ea typeface="楷体" panose="02010609060101010101" pitchFamily="49" charset="-122"/>
                <a:sym typeface="+mn-ea"/>
              </a:rPr>
              <a:t>）做好危房拆除重建审批监管指导</a:t>
            </a:r>
            <a:endParaRPr lang="zh-CN" altLang="en-US" sz="3000" b="1" dirty="0">
              <a:latin typeface="楷体" panose="02010609060101010101" pitchFamily="49" charset="-122"/>
              <a:ea typeface="楷体" panose="02010609060101010101" pitchFamily="49" charset="-122"/>
              <a:sym typeface="+mn-ea"/>
            </a:endParaRPr>
          </a:p>
          <a:p>
            <a:pPr>
              <a:lnSpc>
                <a:spcPts val="5500"/>
              </a:lnSpc>
            </a:pPr>
            <a:r>
              <a:rPr lang="zh-CN" altLang="en-US" sz="3000" b="1" dirty="0">
                <a:latin typeface="楷体" panose="02010609060101010101" pitchFamily="49" charset="-122"/>
                <a:ea typeface="楷体" panose="02010609060101010101" pitchFamily="49" charset="-122"/>
                <a:sym typeface="+mn-ea"/>
              </a:rPr>
              <a:t>    通过建房审批发证、过程监管、强化督导等举措，发动相关部门、乡村基层齐抓共管严控建房面积。</a:t>
            </a:r>
            <a:endParaRPr lang="zh-CN" altLang="en-US" sz="3000" b="1" dirty="0">
              <a:latin typeface="楷体" panose="02010609060101010101" pitchFamily="49" charset="-122"/>
              <a:ea typeface="楷体" panose="02010609060101010101" pitchFamily="49" charset="-122"/>
              <a:sym typeface="+mn-ea"/>
            </a:endParaRPr>
          </a:p>
          <a:p>
            <a:pPr algn="l">
              <a:lnSpc>
                <a:spcPts val="5500"/>
              </a:lnSpc>
              <a:buClrTx/>
              <a:buSzTx/>
              <a:buFontTx/>
            </a:pPr>
            <a:r>
              <a:rPr lang="zh-CN" altLang="en-US" sz="3000" b="1" dirty="0">
                <a:latin typeface="楷体" panose="02010609060101010101" pitchFamily="49" charset="-122"/>
                <a:ea typeface="楷体" panose="02010609060101010101" pitchFamily="49" charset="-122"/>
              </a:rPr>
              <a:t>    1、依法依规组织报建。</a:t>
            </a:r>
            <a:endParaRPr lang="zh-CN" altLang="en-US" sz="3000" b="1" dirty="0">
              <a:latin typeface="楷体" panose="02010609060101010101" pitchFamily="49" charset="-122"/>
              <a:ea typeface="楷体" panose="02010609060101010101" pitchFamily="49" charset="-122"/>
            </a:endParaRPr>
          </a:p>
          <a:p>
            <a:pPr algn="l">
              <a:lnSpc>
                <a:spcPts val="5500"/>
              </a:lnSpc>
              <a:buClrTx/>
              <a:buSzTx/>
              <a:buFontTx/>
            </a:pPr>
            <a:r>
              <a:rPr lang="zh-CN" altLang="en-US" sz="3000" b="1" dirty="0">
                <a:latin typeface="楷体" panose="02010609060101010101" pitchFamily="49" charset="-122"/>
                <a:ea typeface="楷体" panose="02010609060101010101" pitchFamily="49" charset="-122"/>
              </a:rPr>
              <a:t>    2、严格审批管控面积。</a:t>
            </a:r>
            <a:endParaRPr lang="zh-CN" altLang="en-US" sz="3000" b="1" dirty="0">
              <a:latin typeface="楷体" panose="02010609060101010101" pitchFamily="49" charset="-122"/>
              <a:ea typeface="楷体" panose="02010609060101010101" pitchFamily="49" charset="-122"/>
            </a:endParaRPr>
          </a:p>
          <a:p>
            <a:pPr algn="l">
              <a:lnSpc>
                <a:spcPts val="5500"/>
              </a:lnSpc>
              <a:buClrTx/>
              <a:buSzTx/>
              <a:buFontTx/>
            </a:pPr>
            <a:r>
              <a:rPr lang="zh-CN" altLang="en-US" sz="3000" b="1" dirty="0">
                <a:latin typeface="楷体" panose="02010609060101010101" pitchFamily="49" charset="-122"/>
                <a:ea typeface="楷体" panose="02010609060101010101" pitchFamily="49" charset="-122"/>
              </a:rPr>
              <a:t>    3、加强批后实施监管。</a:t>
            </a:r>
            <a:endParaRPr lang="zh-CN" altLang="en-US" sz="3000" b="1" dirty="0">
              <a:latin typeface="楷体" panose="02010609060101010101" pitchFamily="49" charset="-122"/>
              <a:ea typeface="楷体" panose="02010609060101010101" pitchFamily="49" charset="-122"/>
            </a:endParaRPr>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 name="椭圆 29"/>
          <p:cNvSpPr/>
          <p:nvPr>
            <p:custDataLst>
              <p:tags r:id="rId2"/>
            </p:custDataLst>
          </p:nvPr>
        </p:nvSpPr>
        <p:spPr bwMode="auto">
          <a:xfrm>
            <a:off x="2211388" y="1095375"/>
            <a:ext cx="669925" cy="671513"/>
          </a:xfrm>
          <a:prstGeom prst="ellipse">
            <a:avLst/>
          </a:prstGeom>
          <a:solidFill>
            <a:schemeClr val="accent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46800" bIns="46800" anchor="ctr">
            <a:normAutofit/>
          </a:body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altLang="zh-CN" sz="1600" b="1" i="0" u="none" strike="noStrike" kern="1200" cap="none" spc="-20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5" name="文本框 34"/>
          <p:cNvSpPr txBox="1"/>
          <p:nvPr>
            <p:custDataLst>
              <p:tags r:id="rId3"/>
            </p:custDataLst>
          </p:nvPr>
        </p:nvSpPr>
        <p:spPr bwMode="auto">
          <a:xfrm>
            <a:off x="3160713" y="3520758"/>
            <a:ext cx="7870825" cy="725488"/>
          </a:xfrm>
          <a:prstGeom prst="roundRect">
            <a:avLst>
              <a:gd name="adj" fmla="val 50000"/>
            </a:avLst>
          </a:prstGeom>
          <a:solidFill>
            <a:schemeClr val="accent2"/>
          </a:solidFill>
        </p:spPr>
        <p:txBody>
          <a:bodyPr wrap="square" tIns="46800" bIns="46800" anchor="ctr">
            <a:noAutofit/>
          </a:bodyPr>
          <a:lstStyle>
            <a:lvl1pPr>
              <a:defRPr sz="3200" b="1">
                <a:solidFill>
                  <a:srgbClr val="4D4D4D"/>
                </a:solidFill>
              </a:defRPr>
            </a:lvl1pPr>
            <a:lvl2pPr marL="742950" indent="-285750">
              <a:defRPr sz="3200" b="1">
                <a:solidFill>
                  <a:srgbClr val="4D4D4D"/>
                </a:solidFill>
              </a:defRPr>
            </a:lvl2pPr>
            <a:lvl3pPr marL="1143000" indent="-228600">
              <a:defRPr sz="3200" b="1">
                <a:solidFill>
                  <a:srgbClr val="4D4D4D"/>
                </a:solidFill>
              </a:defRPr>
            </a:lvl3pPr>
            <a:lvl4pPr marL="1600200" indent="-228600">
              <a:defRPr sz="3200" b="1">
                <a:solidFill>
                  <a:srgbClr val="4D4D4D"/>
                </a:solidFill>
              </a:defRPr>
            </a:lvl4pPr>
            <a:lvl5pPr marL="2057400" indent="-228600">
              <a:defRPr sz="3200" b="1">
                <a:solidFill>
                  <a:srgbClr val="4D4D4D"/>
                </a:solidFill>
              </a:defRPr>
            </a:lvl5pPr>
            <a:lvl6pPr marL="2514600" indent="-228600" eaLnBrk="0" fontAlgn="base" hangingPunct="0">
              <a:spcBef>
                <a:spcPct val="0"/>
              </a:spcBef>
              <a:spcAft>
                <a:spcPct val="0"/>
              </a:spcAft>
              <a:defRPr sz="3200" b="1">
                <a:solidFill>
                  <a:srgbClr val="4D4D4D"/>
                </a:solidFill>
              </a:defRPr>
            </a:lvl6pPr>
            <a:lvl7pPr marL="2971800" indent="-228600" eaLnBrk="0" fontAlgn="base" hangingPunct="0">
              <a:spcBef>
                <a:spcPct val="0"/>
              </a:spcBef>
              <a:spcAft>
                <a:spcPct val="0"/>
              </a:spcAft>
              <a:defRPr sz="3200" b="1">
                <a:solidFill>
                  <a:srgbClr val="4D4D4D"/>
                </a:solidFill>
              </a:defRPr>
            </a:lvl7pPr>
            <a:lvl8pPr marL="3429000" indent="-228600" eaLnBrk="0" fontAlgn="base" hangingPunct="0">
              <a:spcBef>
                <a:spcPct val="0"/>
              </a:spcBef>
              <a:spcAft>
                <a:spcPct val="0"/>
              </a:spcAft>
              <a:defRPr sz="3200" b="1">
                <a:solidFill>
                  <a:srgbClr val="4D4D4D"/>
                </a:solidFill>
              </a:defRPr>
            </a:lvl8pPr>
            <a:lvl9pPr marL="3886200" indent="-228600" eaLnBrk="0" fontAlgn="base" hangingPunct="0">
              <a:spcBef>
                <a:spcPct val="0"/>
              </a:spcBef>
              <a:spcAft>
                <a:spcPct val="0"/>
              </a:spcAft>
              <a:defRPr sz="3200" b="1">
                <a:solidFill>
                  <a:srgbClr val="4D4D4D"/>
                </a:solidFill>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400" b="1" i="0" u="none" strike="noStrike" kern="1200" cap="none" spc="0" normalizeH="0" baseline="0" noProof="0">
              <a:ln>
                <a:noFill/>
              </a:ln>
              <a:solidFill>
                <a:srgbClr val="FF0000"/>
              </a:solidFill>
              <a:effectLst/>
              <a:uLnTx/>
              <a:uFillTx/>
              <a:latin typeface="仿宋" panose="02010609060101010101" charset="-122"/>
              <a:ea typeface="仿宋" panose="02010609060101010101"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400" b="1" i="0" u="none" strike="noStrike" kern="1200" cap="none" spc="-200" normalizeH="0" baseline="0" noProof="0">
              <a:ln>
                <a:noFill/>
              </a:ln>
              <a:solidFill>
                <a:schemeClr val="tx1"/>
              </a:solidFill>
              <a:effectLst/>
              <a:uLnTx/>
              <a:uFillTx/>
              <a:latin typeface="+mj-lt"/>
              <a:ea typeface="隶书" panose="02010509060101010101" pitchFamily="49" charset="-122"/>
              <a:cs typeface="+mj-cs"/>
            </a:endParaRPr>
          </a:p>
        </p:txBody>
      </p:sp>
      <p:sp>
        <p:nvSpPr>
          <p:cNvPr id="36" name="椭圆 35"/>
          <p:cNvSpPr/>
          <p:nvPr>
            <p:custDataLst>
              <p:tags r:id="rId4"/>
            </p:custDataLst>
          </p:nvPr>
        </p:nvSpPr>
        <p:spPr bwMode="auto">
          <a:xfrm>
            <a:off x="2224088" y="2308225"/>
            <a:ext cx="668338" cy="673100"/>
          </a:xfrm>
          <a:prstGeom prst="ellipse">
            <a:avLst/>
          </a:prstGeom>
          <a:solidFill>
            <a:schemeClr val="accent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46800" bIns="46800" anchor="ctr">
            <a:normAutofit/>
          </a:body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altLang="zh-CN" sz="1600" b="1" i="0" u="none" strike="noStrike" kern="1200" cap="none" spc="-20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52" name="椭圆 51"/>
          <p:cNvSpPr/>
          <p:nvPr>
            <p:custDataLst>
              <p:tags r:id="rId5"/>
            </p:custDataLst>
          </p:nvPr>
        </p:nvSpPr>
        <p:spPr bwMode="auto">
          <a:xfrm>
            <a:off x="2235200" y="3482975"/>
            <a:ext cx="669925" cy="690563"/>
          </a:xfrm>
          <a:prstGeom prst="ellipse">
            <a:avLst/>
          </a:prstGeom>
          <a:solidFill>
            <a:schemeClr val="accent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46800" bIns="46800" anchor="ctr">
            <a:normAutofit/>
          </a:body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altLang="zh-CN" sz="1600" b="1" i="0" u="none" strike="noStrike" kern="1200" cap="none" spc="-20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pic>
        <p:nvPicPr>
          <p:cNvPr id="46088" name="图片 21"/>
          <p:cNvPicPr>
            <a:picLocks noChangeAspect="1"/>
          </p:cNvPicPr>
          <p:nvPr>
            <p:custDataLst>
              <p:tags r:id="rId6"/>
            </p:custDataLst>
          </p:nvPr>
        </p:nvPicPr>
        <p:blipFill>
          <a:blip r:embed="rId7"/>
          <a:stretch>
            <a:fillRect/>
          </a:stretch>
        </p:blipFill>
        <p:spPr>
          <a:xfrm>
            <a:off x="11363325" y="6049963"/>
            <a:ext cx="660400" cy="703262"/>
          </a:xfrm>
          <a:prstGeom prst="rect">
            <a:avLst/>
          </a:prstGeom>
          <a:noFill/>
          <a:ln w="9525">
            <a:noFill/>
          </a:ln>
        </p:spPr>
      </p:pic>
      <p:sp>
        <p:nvSpPr>
          <p:cNvPr id="4" name="文本框 3"/>
          <p:cNvSpPr txBox="1"/>
          <p:nvPr>
            <p:custDataLst>
              <p:tags r:id="rId8"/>
            </p:custDataLst>
          </p:nvPr>
        </p:nvSpPr>
        <p:spPr bwMode="auto">
          <a:xfrm>
            <a:off x="3206750" y="2249488"/>
            <a:ext cx="7869238" cy="774700"/>
          </a:xfrm>
          <a:prstGeom prst="roundRect">
            <a:avLst>
              <a:gd name="adj" fmla="val 50000"/>
            </a:avLst>
          </a:prstGeom>
          <a:solidFill>
            <a:schemeClr val="accent2"/>
          </a:solidFill>
        </p:spPr>
        <p:txBody>
          <a:bodyPr wrap="square" tIns="46800" bIns="46800" anchor="ctr">
            <a:noAutofit/>
          </a:bodyPr>
          <a:lstStyle>
            <a:lvl1pPr>
              <a:defRPr sz="3200" b="1">
                <a:solidFill>
                  <a:srgbClr val="4D4D4D"/>
                </a:solidFill>
              </a:defRPr>
            </a:lvl1pPr>
            <a:lvl2pPr marL="742950" indent="-285750">
              <a:defRPr sz="3200" b="1">
                <a:solidFill>
                  <a:srgbClr val="4D4D4D"/>
                </a:solidFill>
              </a:defRPr>
            </a:lvl2pPr>
            <a:lvl3pPr marL="1143000" indent="-228600">
              <a:defRPr sz="3200" b="1">
                <a:solidFill>
                  <a:srgbClr val="4D4D4D"/>
                </a:solidFill>
              </a:defRPr>
            </a:lvl3pPr>
            <a:lvl4pPr marL="1600200" indent="-228600">
              <a:defRPr sz="3200" b="1">
                <a:solidFill>
                  <a:srgbClr val="4D4D4D"/>
                </a:solidFill>
              </a:defRPr>
            </a:lvl4pPr>
            <a:lvl5pPr marL="2057400" indent="-228600">
              <a:defRPr sz="3200" b="1">
                <a:solidFill>
                  <a:srgbClr val="4D4D4D"/>
                </a:solidFill>
              </a:defRPr>
            </a:lvl5pPr>
            <a:lvl6pPr marL="2514600" indent="-228600" eaLnBrk="0" fontAlgn="base" hangingPunct="0">
              <a:spcBef>
                <a:spcPct val="0"/>
              </a:spcBef>
              <a:spcAft>
                <a:spcPct val="0"/>
              </a:spcAft>
              <a:defRPr sz="3200" b="1">
                <a:solidFill>
                  <a:srgbClr val="4D4D4D"/>
                </a:solidFill>
              </a:defRPr>
            </a:lvl6pPr>
            <a:lvl7pPr marL="2971800" indent="-228600" eaLnBrk="0" fontAlgn="base" hangingPunct="0">
              <a:spcBef>
                <a:spcPct val="0"/>
              </a:spcBef>
              <a:spcAft>
                <a:spcPct val="0"/>
              </a:spcAft>
              <a:defRPr sz="3200" b="1">
                <a:solidFill>
                  <a:srgbClr val="4D4D4D"/>
                </a:solidFill>
              </a:defRPr>
            </a:lvl7pPr>
            <a:lvl8pPr marL="3429000" indent="-228600" eaLnBrk="0" fontAlgn="base" hangingPunct="0">
              <a:spcBef>
                <a:spcPct val="0"/>
              </a:spcBef>
              <a:spcAft>
                <a:spcPct val="0"/>
              </a:spcAft>
              <a:defRPr sz="3200" b="1">
                <a:solidFill>
                  <a:srgbClr val="4D4D4D"/>
                </a:solidFill>
              </a:defRPr>
            </a:lvl8pPr>
            <a:lvl9pPr marL="3886200" indent="-228600" eaLnBrk="0" fontAlgn="base" hangingPunct="0">
              <a:spcBef>
                <a:spcPct val="0"/>
              </a:spcBef>
              <a:spcAft>
                <a:spcPct val="0"/>
              </a:spcAft>
              <a:defRPr sz="3200" b="1">
                <a:solidFill>
                  <a:srgbClr val="4D4D4D"/>
                </a:solidFill>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400" b="1" i="0" u="none" strike="noStrike" kern="1200" cap="none" spc="0" normalizeH="0" baseline="0" noProof="0">
              <a:ln>
                <a:noFill/>
              </a:ln>
              <a:solidFill>
                <a:srgbClr val="FF0000"/>
              </a:solidFill>
              <a:effectLst/>
              <a:uLnTx/>
              <a:uFillTx/>
              <a:latin typeface="仿宋" panose="02010609060101010101" charset="-122"/>
              <a:ea typeface="仿宋" panose="02010609060101010101"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400" b="1" i="0" u="none" strike="noStrike" kern="1200" cap="none" spc="-200" normalizeH="0" baseline="0" noProof="0">
              <a:ln>
                <a:noFill/>
              </a:ln>
              <a:solidFill>
                <a:schemeClr val="tx1"/>
              </a:solidFill>
              <a:effectLst/>
              <a:uLnTx/>
              <a:uFillTx/>
              <a:latin typeface="+mj-lt"/>
              <a:ea typeface="隶书" panose="02010509060101010101" pitchFamily="49" charset="-122"/>
              <a:cs typeface="+mj-cs"/>
            </a:endParaRPr>
          </a:p>
        </p:txBody>
      </p:sp>
      <p:sp>
        <p:nvSpPr>
          <p:cNvPr id="5" name="文本框 4"/>
          <p:cNvSpPr txBox="1"/>
          <p:nvPr>
            <p:custDataLst>
              <p:tags r:id="rId9"/>
            </p:custDataLst>
          </p:nvPr>
        </p:nvSpPr>
        <p:spPr bwMode="auto">
          <a:xfrm>
            <a:off x="3182938" y="1096963"/>
            <a:ext cx="7869238" cy="744538"/>
          </a:xfrm>
          <a:prstGeom prst="roundRect">
            <a:avLst>
              <a:gd name="adj" fmla="val 50000"/>
            </a:avLst>
          </a:prstGeom>
          <a:solidFill>
            <a:schemeClr val="accent2"/>
          </a:solidFill>
        </p:spPr>
        <p:txBody>
          <a:bodyPr wrap="square" tIns="46800" bIns="46800" anchor="ctr">
            <a:noAutofit/>
          </a:bodyPr>
          <a:lstStyle>
            <a:lvl1pPr>
              <a:defRPr sz="3200" b="1">
                <a:solidFill>
                  <a:srgbClr val="4D4D4D"/>
                </a:solidFill>
              </a:defRPr>
            </a:lvl1pPr>
            <a:lvl2pPr marL="742950" indent="-285750">
              <a:defRPr sz="3200" b="1">
                <a:solidFill>
                  <a:srgbClr val="4D4D4D"/>
                </a:solidFill>
              </a:defRPr>
            </a:lvl2pPr>
            <a:lvl3pPr marL="1143000" indent="-228600">
              <a:defRPr sz="3200" b="1">
                <a:solidFill>
                  <a:srgbClr val="4D4D4D"/>
                </a:solidFill>
              </a:defRPr>
            </a:lvl3pPr>
            <a:lvl4pPr marL="1600200" indent="-228600">
              <a:defRPr sz="3200" b="1">
                <a:solidFill>
                  <a:srgbClr val="4D4D4D"/>
                </a:solidFill>
              </a:defRPr>
            </a:lvl4pPr>
            <a:lvl5pPr marL="2057400" indent="-228600">
              <a:defRPr sz="3200" b="1">
                <a:solidFill>
                  <a:srgbClr val="4D4D4D"/>
                </a:solidFill>
              </a:defRPr>
            </a:lvl5pPr>
            <a:lvl6pPr marL="2514600" indent="-228600" eaLnBrk="0" fontAlgn="base" hangingPunct="0">
              <a:spcBef>
                <a:spcPct val="0"/>
              </a:spcBef>
              <a:spcAft>
                <a:spcPct val="0"/>
              </a:spcAft>
              <a:defRPr sz="3200" b="1">
                <a:solidFill>
                  <a:srgbClr val="4D4D4D"/>
                </a:solidFill>
              </a:defRPr>
            </a:lvl6pPr>
            <a:lvl7pPr marL="2971800" indent="-228600" eaLnBrk="0" fontAlgn="base" hangingPunct="0">
              <a:spcBef>
                <a:spcPct val="0"/>
              </a:spcBef>
              <a:spcAft>
                <a:spcPct val="0"/>
              </a:spcAft>
              <a:defRPr sz="3200" b="1">
                <a:solidFill>
                  <a:srgbClr val="4D4D4D"/>
                </a:solidFill>
              </a:defRPr>
            </a:lvl7pPr>
            <a:lvl8pPr marL="3429000" indent="-228600" eaLnBrk="0" fontAlgn="base" hangingPunct="0">
              <a:spcBef>
                <a:spcPct val="0"/>
              </a:spcBef>
              <a:spcAft>
                <a:spcPct val="0"/>
              </a:spcAft>
              <a:defRPr sz="3200" b="1">
                <a:solidFill>
                  <a:srgbClr val="4D4D4D"/>
                </a:solidFill>
              </a:defRPr>
            </a:lvl8pPr>
            <a:lvl9pPr marL="3886200" indent="-228600" eaLnBrk="0" fontAlgn="base" hangingPunct="0">
              <a:spcBef>
                <a:spcPct val="0"/>
              </a:spcBef>
              <a:spcAft>
                <a:spcPct val="0"/>
              </a:spcAft>
              <a:defRPr sz="3200" b="1">
                <a:solidFill>
                  <a:srgbClr val="4D4D4D"/>
                </a:solidFill>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400" b="1" i="0" u="none" strike="noStrike" kern="1200" cap="none" spc="0" normalizeH="0" baseline="0" noProof="0">
              <a:ln>
                <a:noFill/>
              </a:ln>
              <a:solidFill>
                <a:srgbClr val="FF0000"/>
              </a:solidFill>
              <a:effectLst/>
              <a:uLnTx/>
              <a:uFillTx/>
              <a:latin typeface="仿宋" panose="02010609060101010101" charset="-122"/>
              <a:ea typeface="仿宋" panose="02010609060101010101"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400" b="1" i="0" u="none" strike="noStrike" kern="1200" cap="none" spc="-200" normalizeH="0" baseline="0" noProof="0">
              <a:ln>
                <a:noFill/>
              </a:ln>
              <a:solidFill>
                <a:schemeClr val="tx1"/>
              </a:solidFill>
              <a:effectLst/>
              <a:uLnTx/>
              <a:uFillTx/>
              <a:latin typeface="+mj-lt"/>
              <a:ea typeface="隶书" panose="02010509060101010101" pitchFamily="49" charset="-122"/>
              <a:cs typeface="+mj-cs"/>
            </a:endParaRPr>
          </a:p>
        </p:txBody>
      </p:sp>
      <p:sp>
        <p:nvSpPr>
          <p:cNvPr id="8" name="文本框 7"/>
          <p:cNvSpPr txBox="1"/>
          <p:nvPr/>
        </p:nvSpPr>
        <p:spPr>
          <a:xfrm>
            <a:off x="3940175" y="1095375"/>
            <a:ext cx="5729288" cy="706755"/>
          </a:xfrm>
          <a:prstGeom prst="rect">
            <a:avLst/>
          </a:prstGeom>
          <a:noFill/>
        </p:spPr>
        <p:txBody>
          <a:bodyPr wrap="square" rtlCol="0">
            <a:spAutoFit/>
          </a:bodyPr>
          <a:lstStyle/>
          <a:p>
            <a:pPr marR="0" algn="dist" defTabSz="914400" fontAlgn="auto">
              <a:spcBef>
                <a:spcPts val="0"/>
              </a:spcBef>
              <a:spcAft>
                <a:spcPts val="0"/>
              </a:spcAft>
              <a:buClrTx/>
              <a:buSzTx/>
              <a:buFontTx/>
              <a:defRPr/>
            </a:pPr>
            <a:r>
              <a:rPr lang="zh-CN" altLang="en-US" sz="4000" b="1" noProof="1" dirty="0">
                <a:latin typeface="+mj-ea"/>
                <a:ea typeface="+mj-ea"/>
                <a:cs typeface="+mn-cs"/>
                <a:sym typeface="+mn-ea"/>
              </a:rPr>
              <a:t>主要政策</a:t>
            </a:r>
            <a:endParaRPr kumimoji="0" lang="zh-CN" altLang="en-US" sz="4000" b="1" kern="1200" cap="none" spc="0" normalizeH="0" baseline="0" noProof="0" dirty="0">
              <a:effectLst>
                <a:outerShdw blurRad="38100" dist="38100" dir="2700000" algn="tl">
                  <a:srgbClr val="000000">
                    <a:alpha val="43137"/>
                  </a:srgbClr>
                </a:outerShdw>
              </a:effectLst>
              <a:latin typeface="+mj-ea"/>
              <a:ea typeface="+mj-ea"/>
              <a:cs typeface="+mn-cs"/>
              <a:sym typeface="+mn-ea"/>
            </a:endParaRPr>
          </a:p>
        </p:txBody>
      </p:sp>
      <p:sp>
        <p:nvSpPr>
          <p:cNvPr id="9" name="文本框 8"/>
          <p:cNvSpPr txBox="1"/>
          <p:nvPr/>
        </p:nvSpPr>
        <p:spPr>
          <a:xfrm>
            <a:off x="3917950" y="2308225"/>
            <a:ext cx="5772150" cy="706755"/>
          </a:xfrm>
          <a:prstGeom prst="rect">
            <a:avLst/>
          </a:prstGeom>
          <a:noFill/>
        </p:spPr>
        <p:txBody>
          <a:bodyPr wrap="square" rtlCol="0">
            <a:spAutoFit/>
          </a:bodyPr>
          <a:lstStyle/>
          <a:p>
            <a:pPr marR="0" algn="dist" defTabSz="914400" fontAlgn="auto">
              <a:spcBef>
                <a:spcPts val="0"/>
              </a:spcBef>
              <a:spcAft>
                <a:spcPts val="0"/>
              </a:spcAft>
              <a:buClrTx/>
              <a:buSzTx/>
              <a:buFontTx/>
              <a:defRPr/>
            </a:pPr>
            <a:r>
              <a:rPr kumimoji="0" lang="zh-CN" altLang="en-US" sz="4000" b="1" kern="1200" cap="none" spc="0" normalizeH="0" baseline="0" dirty="0">
                <a:latin typeface="+mj-ea"/>
                <a:ea typeface="+mj-ea"/>
                <a:cs typeface="+mn-cs"/>
              </a:rPr>
              <a:t>乡村振兴考核要点</a:t>
            </a:r>
            <a:endParaRPr kumimoji="0" lang="zh-CN" altLang="en-US" sz="4000" b="1" kern="1200" cap="none" spc="0" normalizeH="0" baseline="0" noProof="0">
              <a:effectLst>
                <a:outerShdw blurRad="38100" dist="38100" dir="2700000" algn="tl">
                  <a:srgbClr val="000000">
                    <a:alpha val="43137"/>
                  </a:srgbClr>
                </a:outerShdw>
              </a:effectLst>
              <a:latin typeface="+mj-ea"/>
              <a:ea typeface="+mj-ea"/>
              <a:cs typeface="+mn-cs"/>
            </a:endParaRPr>
          </a:p>
        </p:txBody>
      </p:sp>
      <p:sp>
        <p:nvSpPr>
          <p:cNvPr id="11" name="文本框 10"/>
          <p:cNvSpPr txBox="1"/>
          <p:nvPr/>
        </p:nvSpPr>
        <p:spPr>
          <a:xfrm>
            <a:off x="3917950" y="3539490"/>
            <a:ext cx="5767388" cy="706755"/>
          </a:xfrm>
          <a:prstGeom prst="rect">
            <a:avLst/>
          </a:prstGeom>
          <a:noFill/>
        </p:spPr>
        <p:txBody>
          <a:bodyPr wrap="square" rtlCol="0">
            <a:spAutoFit/>
          </a:bodyPr>
          <a:lstStyle/>
          <a:p>
            <a:pPr marR="0" algn="dist" defTabSz="914400" fontAlgn="auto">
              <a:spcBef>
                <a:spcPts val="0"/>
              </a:spcBef>
              <a:spcAft>
                <a:spcPts val="0"/>
              </a:spcAft>
              <a:buClrTx/>
              <a:buSzTx/>
              <a:buFontTx/>
              <a:defRPr/>
            </a:pPr>
            <a:r>
              <a:rPr kumimoji="0" lang="zh-CN" altLang="en-US" sz="4000" b="1" kern="1200" cap="none" spc="0" normalizeH="0" baseline="0" noProof="0">
                <a:effectLst>
                  <a:outerShdw blurRad="38100" dist="38100" dir="2700000" algn="tl">
                    <a:srgbClr val="000000">
                      <a:alpha val="43137"/>
                    </a:srgbClr>
                  </a:outerShdw>
                </a:effectLst>
                <a:latin typeface="+mj-ea"/>
                <a:ea typeface="+mj-ea"/>
                <a:cs typeface="+mn-cs"/>
              </a:rPr>
              <a:t>工作注意事项</a:t>
            </a:r>
            <a:endParaRPr kumimoji="0" lang="zh-CN" altLang="en-US" sz="4000" b="1" kern="1200" cap="none" spc="0" normalizeH="0" baseline="0" noProof="0">
              <a:effectLst>
                <a:outerShdw blurRad="38100" dist="38100" dir="2700000" algn="tl">
                  <a:srgbClr val="000000">
                    <a:alpha val="43137"/>
                  </a:srgbClr>
                </a:outerShdw>
              </a:effectLst>
              <a:latin typeface="+mj-ea"/>
              <a:ea typeface="+mj-ea"/>
              <a:cs typeface="+mn-cs"/>
            </a:endParaRPr>
          </a:p>
        </p:txBody>
      </p:sp>
      <p:sp>
        <p:nvSpPr>
          <p:cNvPr id="14" name="文本框 13"/>
          <p:cNvSpPr txBox="1"/>
          <p:nvPr/>
        </p:nvSpPr>
        <p:spPr>
          <a:xfrm>
            <a:off x="2235200" y="1096963"/>
            <a:ext cx="795338" cy="582613"/>
          </a:xfrm>
          <a:prstGeom prst="rect">
            <a:avLst/>
          </a:prstGeom>
          <a:noFill/>
        </p:spPr>
        <p:txBody>
          <a:bodyPr wrap="square" rtlCol="0">
            <a:spAutoFit/>
          </a:bodyPr>
          <a:lstStyle/>
          <a:p>
            <a:pPr marR="0" defTabSz="914400" fontAlgn="auto">
              <a:spcBef>
                <a:spcPts val="0"/>
              </a:spcBef>
              <a:spcAft>
                <a:spcPts val="0"/>
              </a:spcAft>
              <a:buClrTx/>
              <a:buSzTx/>
              <a:buFontTx/>
              <a:defRPr/>
            </a:pPr>
            <a:r>
              <a:rPr kumimoji="0" lang="zh-CN" altLang="en-US" sz="3200" b="1" kern="1200" cap="none" spc="0" normalizeH="0" baseline="0" noProof="0">
                <a:effectLst>
                  <a:outerShdw blurRad="38100" dist="38100" dir="2700000" algn="tl">
                    <a:srgbClr val="000000">
                      <a:alpha val="43137"/>
                    </a:srgbClr>
                  </a:outerShdw>
                </a:effectLst>
                <a:latin typeface="+mn-lt"/>
                <a:ea typeface="+mn-ea"/>
                <a:cs typeface="+mn-cs"/>
              </a:rPr>
              <a:t>①</a:t>
            </a:r>
            <a:endParaRPr kumimoji="0" lang="zh-CN" altLang="en-US" sz="3200" b="1" kern="1200" cap="none" spc="0" normalizeH="0" baseline="0" noProof="0">
              <a:effectLst>
                <a:outerShdw blurRad="38100" dist="38100" dir="2700000" algn="tl">
                  <a:srgbClr val="000000">
                    <a:alpha val="43137"/>
                  </a:srgbClr>
                </a:outerShdw>
              </a:effectLst>
              <a:latin typeface="+mn-lt"/>
              <a:ea typeface="+mn-ea"/>
              <a:cs typeface="+mn-cs"/>
            </a:endParaRPr>
          </a:p>
        </p:txBody>
      </p:sp>
      <p:sp>
        <p:nvSpPr>
          <p:cNvPr id="15" name="文本框 14"/>
          <p:cNvSpPr txBox="1"/>
          <p:nvPr/>
        </p:nvSpPr>
        <p:spPr>
          <a:xfrm>
            <a:off x="2203450" y="2308225"/>
            <a:ext cx="522288" cy="582613"/>
          </a:xfrm>
          <a:prstGeom prst="rect">
            <a:avLst/>
          </a:prstGeom>
          <a:noFill/>
        </p:spPr>
        <p:txBody>
          <a:bodyPr wrap="square" rtlCol="0">
            <a:spAutoFit/>
          </a:bodyPr>
          <a:lstStyle/>
          <a:p>
            <a:pPr marR="0" defTabSz="914400" fontAlgn="auto">
              <a:spcBef>
                <a:spcPts val="0"/>
              </a:spcBef>
              <a:spcAft>
                <a:spcPts val="0"/>
              </a:spcAft>
              <a:buClrTx/>
              <a:buSzTx/>
              <a:buFontTx/>
              <a:defRPr/>
            </a:pPr>
            <a:r>
              <a:rPr kumimoji="0" lang="zh-CN" altLang="en-US" sz="3200" b="1" kern="1200" cap="none" spc="0" normalizeH="0" baseline="0" noProof="0">
                <a:effectLst>
                  <a:outerShdw blurRad="38100" dist="38100" dir="2700000" algn="tl">
                    <a:srgbClr val="000000">
                      <a:alpha val="43137"/>
                    </a:srgbClr>
                  </a:outerShdw>
                </a:effectLst>
                <a:latin typeface="+mn-lt"/>
                <a:ea typeface="+mn-ea"/>
                <a:cs typeface="+mn-cs"/>
              </a:rPr>
              <a:t>②</a:t>
            </a:r>
            <a:endParaRPr kumimoji="0" lang="zh-CN" altLang="en-US" sz="3200" b="1" kern="1200" cap="none" spc="0" normalizeH="0" baseline="0" noProof="0">
              <a:effectLst>
                <a:outerShdw blurRad="38100" dist="38100" dir="2700000" algn="tl">
                  <a:srgbClr val="000000">
                    <a:alpha val="43137"/>
                  </a:srgbClr>
                </a:outerShdw>
              </a:effectLst>
              <a:latin typeface="+mn-lt"/>
              <a:ea typeface="+mn-ea"/>
              <a:cs typeface="+mn-cs"/>
            </a:endParaRPr>
          </a:p>
        </p:txBody>
      </p:sp>
      <p:sp>
        <p:nvSpPr>
          <p:cNvPr id="16" name="文本框 15"/>
          <p:cNvSpPr txBox="1"/>
          <p:nvPr/>
        </p:nvSpPr>
        <p:spPr>
          <a:xfrm>
            <a:off x="2235200" y="3470275"/>
            <a:ext cx="677863" cy="584200"/>
          </a:xfrm>
          <a:prstGeom prst="rect">
            <a:avLst/>
          </a:prstGeom>
          <a:noFill/>
        </p:spPr>
        <p:txBody>
          <a:bodyPr wrap="square" rtlCol="0">
            <a:spAutoFit/>
          </a:bodyPr>
          <a:lstStyle/>
          <a:p>
            <a:pPr marR="0" defTabSz="914400" fontAlgn="auto">
              <a:spcBef>
                <a:spcPts val="0"/>
              </a:spcBef>
              <a:spcAft>
                <a:spcPts val="0"/>
              </a:spcAft>
              <a:buClrTx/>
              <a:buSzTx/>
              <a:buFontTx/>
              <a:defRPr/>
            </a:pPr>
            <a:r>
              <a:rPr kumimoji="0" lang="zh-CN" altLang="en-US" sz="3200" b="1" kern="1200" cap="none" spc="0" normalizeH="0" baseline="0" noProof="0">
                <a:effectLst>
                  <a:outerShdw blurRad="38100" dist="38100" dir="2700000" algn="tl">
                    <a:srgbClr val="000000">
                      <a:alpha val="43137"/>
                    </a:srgbClr>
                  </a:outerShdw>
                </a:effectLst>
                <a:latin typeface="+mn-lt"/>
                <a:ea typeface="+mn-ea"/>
                <a:cs typeface="+mn-cs"/>
              </a:rPr>
              <a:t>③</a:t>
            </a:r>
            <a:endParaRPr kumimoji="0" lang="zh-CN" altLang="en-US" sz="3200" b="1" kern="1200" cap="none" spc="0" normalizeH="0" baseline="0" noProof="0">
              <a:effectLst>
                <a:outerShdw blurRad="38100" dist="38100" dir="2700000" algn="tl">
                  <a:srgbClr val="000000">
                    <a:alpha val="43137"/>
                  </a:srgbClr>
                </a:outerShdw>
              </a:effectLst>
              <a:latin typeface="+mn-lt"/>
              <a:ea typeface="+mn-ea"/>
              <a:cs typeface="+mn-cs"/>
            </a:endParaRPr>
          </a:p>
        </p:txBody>
      </p:sp>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10"/>
    </p:custData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灯片编号占位符 1"/>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4" name="文本框 3"/>
          <p:cNvSpPr txBox="1"/>
          <p:nvPr/>
        </p:nvSpPr>
        <p:spPr>
          <a:xfrm>
            <a:off x="800100" y="1154430"/>
            <a:ext cx="10118725" cy="2976880"/>
          </a:xfrm>
          <a:prstGeom prst="rect">
            <a:avLst/>
          </a:prstGeom>
          <a:noFill/>
        </p:spPr>
        <p:txBody>
          <a:bodyPr wrap="square" rtlCol="0" anchor="t">
            <a:spAutoFit/>
          </a:bodyPr>
          <a:p>
            <a:pPr algn="l">
              <a:lnSpc>
                <a:spcPts val="4500"/>
              </a:lnSpc>
            </a:pPr>
            <a:r>
              <a:rPr lang="en-US" altLang="zh-CN" sz="3000" b="1" dirty="0">
                <a:latin typeface="楷体" panose="02010609060101010101" pitchFamily="49" charset="-122"/>
                <a:ea typeface="楷体" panose="02010609060101010101" pitchFamily="49" charset="-122"/>
                <a:sym typeface="+mn-ea"/>
              </a:rPr>
              <a:t>    </a:t>
            </a:r>
            <a:r>
              <a:rPr lang="zh-CN" altLang="en-US" sz="3000" b="1" dirty="0">
                <a:latin typeface="楷体" panose="02010609060101010101" pitchFamily="49" charset="-122"/>
                <a:ea typeface="楷体" panose="02010609060101010101" pitchFamily="49" charset="-122"/>
                <a:sym typeface="+mn-ea"/>
              </a:rPr>
              <a:t>（</a:t>
            </a:r>
            <a:r>
              <a:rPr lang="en-US" altLang="zh-CN" sz="3000" b="1" dirty="0">
                <a:latin typeface="楷体" panose="02010609060101010101" pitchFamily="49" charset="-122"/>
                <a:ea typeface="楷体" panose="02010609060101010101" pitchFamily="49" charset="-122"/>
                <a:sym typeface="+mn-ea"/>
              </a:rPr>
              <a:t>2</a:t>
            </a:r>
            <a:r>
              <a:rPr lang="zh-CN" altLang="en-US" sz="3000" b="1" dirty="0">
                <a:latin typeface="楷体" panose="02010609060101010101" pitchFamily="49" charset="-122"/>
                <a:ea typeface="楷体" panose="02010609060101010101" pitchFamily="49" charset="-122"/>
                <a:sym typeface="+mn-ea"/>
              </a:rPr>
              <a:t>）根据家庭人口和经济等实际情况，</a:t>
            </a:r>
            <a:r>
              <a:rPr lang="zh-CN" altLang="en-US" sz="3000" b="1" dirty="0">
                <a:solidFill>
                  <a:schemeClr val="accent1"/>
                </a:solidFill>
                <a:latin typeface="楷体" panose="02010609060101010101" pitchFamily="49" charset="-122"/>
                <a:ea typeface="楷体" panose="02010609060101010101" pitchFamily="49" charset="-122"/>
                <a:sym typeface="+mn-ea"/>
              </a:rPr>
              <a:t>引导农户量力而行，不得过度举债建房，加大贫困程度。</a:t>
            </a:r>
            <a:r>
              <a:rPr lang="zh-CN" altLang="en-US" sz="3000" b="1" dirty="0">
                <a:latin typeface="楷体" panose="02010609060101010101" pitchFamily="49" charset="-122"/>
                <a:ea typeface="楷体" panose="02010609060101010101" pitchFamily="49" charset="-122"/>
                <a:sym typeface="+mn-ea"/>
              </a:rPr>
              <a:t> </a:t>
            </a:r>
            <a:endParaRPr lang="zh-CN" altLang="en-US" sz="3000" b="1" dirty="0">
              <a:latin typeface="楷体" panose="02010609060101010101" pitchFamily="49" charset="-122"/>
              <a:ea typeface="楷体" panose="02010609060101010101" pitchFamily="49" charset="-122"/>
              <a:sym typeface="+mn-ea"/>
            </a:endParaRPr>
          </a:p>
          <a:p>
            <a:pPr algn="l">
              <a:lnSpc>
                <a:spcPts val="4500"/>
              </a:lnSpc>
            </a:pPr>
            <a:r>
              <a:rPr lang="zh-CN" altLang="en-US" sz="3000" b="1" dirty="0">
                <a:latin typeface="楷体" panose="02010609060101010101" pitchFamily="49" charset="-122"/>
                <a:ea typeface="楷体" panose="02010609060101010101" pitchFamily="49" charset="-122"/>
                <a:sym typeface="+mn-ea"/>
              </a:rPr>
              <a:t>    （</a:t>
            </a:r>
            <a:r>
              <a:rPr lang="en-US" altLang="zh-CN" sz="3000" b="1" dirty="0">
                <a:latin typeface="楷体" panose="02010609060101010101" pitchFamily="49" charset="-122"/>
                <a:ea typeface="楷体" panose="02010609060101010101" pitchFamily="49" charset="-122"/>
                <a:sym typeface="+mn-ea"/>
              </a:rPr>
              <a:t>3</a:t>
            </a:r>
            <a:r>
              <a:rPr lang="zh-CN" altLang="en-US" sz="3000" b="1" dirty="0">
                <a:latin typeface="楷体" panose="02010609060101010101" pitchFamily="49" charset="-122"/>
                <a:ea typeface="楷体" panose="02010609060101010101" pitchFamily="49" charset="-122"/>
                <a:sym typeface="+mn-ea"/>
              </a:rPr>
              <a:t>）结合技术下乡、农房建设试点等工作，做好面积达标、结构安全、功能使用、外形美观的农房图集推广，从设计源头引导控制建房体量。</a:t>
            </a:r>
            <a:endParaRPr lang="zh-CN" altLang="en-US"/>
          </a:p>
        </p:txBody>
      </p:sp>
      <p:pic>
        <p:nvPicPr>
          <p:cNvPr id="123906"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3" name="文本框 2"/>
          <p:cNvSpPr txBox="1"/>
          <p:nvPr/>
        </p:nvSpPr>
        <p:spPr>
          <a:xfrm>
            <a:off x="1061720" y="4420870"/>
            <a:ext cx="9486265" cy="1515110"/>
          </a:xfrm>
          <a:prstGeom prst="rect">
            <a:avLst/>
          </a:prstGeom>
          <a:noFill/>
        </p:spPr>
        <p:txBody>
          <a:bodyPr wrap="square" rtlCol="0" anchor="t">
            <a:noAutofit/>
          </a:bodyPr>
          <a:p>
            <a:r>
              <a:rPr lang="zh-CN" altLang="en-US" sz="2400" b="1" dirty="0">
                <a:latin typeface="楷体" panose="02010609060101010101" pitchFamily="49" charset="-122"/>
                <a:ea typeface="楷体" panose="02010609060101010101" pitchFamily="49" charset="-122"/>
                <a:sym typeface="+mn-ea"/>
              </a:rPr>
              <a:t>要坚持乡村振兴尽力而行、量力而为的原则，既不能降低标准影响农房正常使用安全，也不能擅自拔高标准加重农户负担，对明显超标的要予以纠正，对未明显超标的注意保持政策稳定性、连续性。</a:t>
            </a:r>
            <a:endParaRPr lang="zh-CN" altLang="en-US" sz="2400" b="1" dirty="0">
              <a:latin typeface="楷体" panose="02010609060101010101" pitchFamily="49" charset="-122"/>
              <a:ea typeface="楷体" panose="02010609060101010101" pitchFamily="49" charset="-122"/>
              <a:sym typeface="+mn-ea"/>
            </a:endParaRPr>
          </a:p>
        </p:txBody>
      </p:sp>
    </p:spTree>
    <p:custDataLst>
      <p:tags r:id="rId4"/>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08546" name="矩形 1"/>
          <p:cNvSpPr/>
          <p:nvPr/>
        </p:nvSpPr>
        <p:spPr>
          <a:xfrm>
            <a:off x="765175" y="522288"/>
            <a:ext cx="10394950" cy="5285105"/>
          </a:xfrm>
          <a:prstGeom prst="rect">
            <a:avLst/>
          </a:prstGeom>
          <a:noFill/>
          <a:ln w="9525">
            <a:noFill/>
          </a:ln>
        </p:spPr>
        <p:txBody>
          <a:bodyPr anchor="t">
            <a:spAutoFit/>
          </a:bodyPr>
          <a:p>
            <a:pPr>
              <a:lnSpc>
                <a:spcPts val="4500"/>
              </a:lnSpc>
            </a:pPr>
            <a:r>
              <a:rPr lang="en-US" altLang="zh-CN" sz="3000" b="1" dirty="0">
                <a:latin typeface="楷体" panose="02010609060101010101" pitchFamily="49" charset="-122"/>
                <a:ea typeface="楷体" panose="02010609060101010101" pitchFamily="49" charset="-122"/>
              </a:rPr>
              <a:t>    </a:t>
            </a:r>
            <a:r>
              <a:rPr lang="zh-CN" altLang="en-US" sz="3000" b="1" dirty="0">
                <a:latin typeface="楷体" panose="02010609060101010101" pitchFamily="49" charset="-122"/>
                <a:ea typeface="楷体" panose="02010609060101010101" pitchFamily="49" charset="-122"/>
              </a:rPr>
              <a:t>二是加强质量安全监管</a:t>
            </a:r>
            <a:endParaRPr lang="zh-CN" altLang="en-US" sz="3000" b="1" dirty="0">
              <a:latin typeface="楷体" panose="02010609060101010101" pitchFamily="49" charset="-122"/>
              <a:ea typeface="楷体" panose="02010609060101010101" pitchFamily="49" charset="-122"/>
            </a:endParaRPr>
          </a:p>
          <a:p>
            <a:pPr>
              <a:lnSpc>
                <a:spcPts val="4500"/>
              </a:lnSpc>
            </a:pPr>
            <a:r>
              <a:rPr lang="zh-CN" altLang="en-US" sz="3000" b="1" dirty="0">
                <a:latin typeface="楷体" panose="02010609060101010101" pitchFamily="49" charset="-122"/>
                <a:ea typeface="楷体" panose="02010609060101010101" pitchFamily="49" charset="-122"/>
              </a:rPr>
              <a:t>    （</a:t>
            </a:r>
            <a:r>
              <a:rPr lang="en-US" altLang="zh-CN" sz="3000" b="1" dirty="0">
                <a:latin typeface="楷体" panose="02010609060101010101" pitchFamily="49" charset="-122"/>
                <a:ea typeface="楷体" panose="02010609060101010101" pitchFamily="49" charset="-122"/>
              </a:rPr>
              <a:t>1</a:t>
            </a:r>
            <a:r>
              <a:rPr lang="zh-CN" altLang="en-US" sz="3000" b="1" dirty="0">
                <a:latin typeface="楷体" panose="02010609060101010101" pitchFamily="49" charset="-122"/>
                <a:ea typeface="楷体" panose="02010609060101010101" pitchFamily="49" charset="-122"/>
              </a:rPr>
              <a:t>）明确责任。农户自建房屋的，由农户、施工队对房屋质量负主体责任。采用统建、代建方式的，由建设主体和建设单位对房屋质量负主体责任。</a:t>
            </a:r>
            <a:endParaRPr lang="zh-CN" altLang="en-US" sz="3000" b="1" dirty="0">
              <a:latin typeface="楷体" panose="02010609060101010101" pitchFamily="49" charset="-122"/>
              <a:ea typeface="楷体" panose="02010609060101010101" pitchFamily="49" charset="-122"/>
            </a:endParaRPr>
          </a:p>
          <a:p>
            <a:pPr>
              <a:lnSpc>
                <a:spcPts val="4500"/>
              </a:lnSpc>
            </a:pPr>
            <a:r>
              <a:rPr lang="zh-CN" altLang="en-US" sz="3000" b="1" dirty="0">
                <a:latin typeface="楷体" panose="02010609060101010101" pitchFamily="49" charset="-122"/>
                <a:ea typeface="楷体" panose="02010609060101010101" pitchFamily="49" charset="-122"/>
              </a:rPr>
              <a:t>    （</a:t>
            </a:r>
            <a:r>
              <a:rPr lang="en-US" altLang="zh-CN" sz="3000" b="1" dirty="0">
                <a:latin typeface="楷体" panose="02010609060101010101" pitchFamily="49" charset="-122"/>
                <a:ea typeface="楷体" panose="02010609060101010101" pitchFamily="49" charset="-122"/>
              </a:rPr>
              <a:t>2</a:t>
            </a:r>
            <a:r>
              <a:rPr lang="zh-CN" altLang="en-US" sz="3000" b="1" dirty="0">
                <a:latin typeface="楷体" panose="02010609060101010101" pitchFamily="49" charset="-122"/>
                <a:ea typeface="楷体" panose="02010609060101010101" pitchFamily="49" charset="-122"/>
              </a:rPr>
              <a:t>）加强监管。组织发动乡村基层干部，通过农房建设质量安全要点的简化培训，增强监管力量、提高监管水平，实行事前介入、事中监管、事后验收，做到全面覆盖，能及时发现问题、督促整改。工程完工、达到入住条件后，要及时组织工程验收。</a:t>
            </a:r>
            <a:endParaRPr lang="zh-CN" altLang="en-US" sz="3000" b="1" dirty="0">
              <a:latin typeface="楷体" panose="02010609060101010101" pitchFamily="49" charset="-122"/>
              <a:ea typeface="楷体" panose="02010609060101010101" pitchFamily="49" charset="-122"/>
            </a:endParaRPr>
          </a:p>
        </p:txBody>
      </p:sp>
      <p:pic>
        <p:nvPicPr>
          <p:cNvPr id="50178"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25954"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4" name="文本框 3"/>
          <p:cNvSpPr txBox="1"/>
          <p:nvPr/>
        </p:nvSpPr>
        <p:spPr>
          <a:xfrm>
            <a:off x="1355725" y="1028065"/>
            <a:ext cx="8924925" cy="5255895"/>
          </a:xfrm>
          <a:prstGeom prst="rect">
            <a:avLst/>
          </a:prstGeom>
          <a:noFill/>
        </p:spPr>
        <p:txBody>
          <a:bodyPr wrap="square" rtlCol="0">
            <a:noAutofit/>
          </a:bodyPr>
          <a:p>
            <a:pPr algn="l">
              <a:buClrTx/>
              <a:buSzTx/>
              <a:buFontTx/>
            </a:pPr>
            <a:r>
              <a:rPr lang="en-US" altLang="zh-CN" sz="3000" b="1" dirty="0">
                <a:latin typeface="楷体" panose="02010609060101010101" pitchFamily="49" charset="-122"/>
                <a:ea typeface="楷体" panose="02010609060101010101" pitchFamily="49" charset="-122"/>
              </a:rPr>
              <a:t>   </a:t>
            </a:r>
            <a:r>
              <a:rPr lang="zh-CN" altLang="en-US" sz="3600" b="1" dirty="0">
                <a:latin typeface="楷体" panose="02010609060101010101" pitchFamily="49" charset="-122"/>
                <a:ea typeface="楷体" panose="02010609060101010101" pitchFamily="49" charset="-122"/>
              </a:rPr>
              <a:t> 三是注意历史文化保护</a:t>
            </a:r>
            <a:endParaRPr lang="zh-CN" altLang="en-US" sz="3600" b="1" dirty="0">
              <a:latin typeface="楷体" panose="02010609060101010101" pitchFamily="49" charset="-122"/>
              <a:ea typeface="楷体" panose="02010609060101010101" pitchFamily="49" charset="-122"/>
            </a:endParaRPr>
          </a:p>
          <a:p>
            <a:pPr algn="l">
              <a:buClrTx/>
              <a:buSzTx/>
              <a:buFontTx/>
            </a:pPr>
            <a:r>
              <a:rPr lang="en-US" altLang="zh-CN" sz="3600" b="1" dirty="0">
                <a:latin typeface="楷体" panose="02010609060101010101" pitchFamily="49" charset="-122"/>
                <a:ea typeface="楷体" panose="02010609060101010101" pitchFamily="49" charset="-122"/>
              </a:rPr>
              <a:t>    </a:t>
            </a:r>
            <a:r>
              <a:rPr lang="zh-CN" altLang="en-US" sz="3600" b="1" dirty="0">
                <a:latin typeface="楷体" panose="02010609060101010101" pitchFamily="49" charset="-122"/>
                <a:ea typeface="楷体" panose="02010609060101010101" pitchFamily="49" charset="-122"/>
              </a:rPr>
              <a:t>我市共有</a:t>
            </a:r>
            <a:r>
              <a:rPr lang="en-US" altLang="zh-CN" sz="3600" b="1" dirty="0">
                <a:latin typeface="楷体" panose="02010609060101010101" pitchFamily="49" charset="-122"/>
                <a:ea typeface="楷体" panose="02010609060101010101" pitchFamily="49" charset="-122"/>
              </a:rPr>
              <a:t>41</a:t>
            </a:r>
            <a:r>
              <a:rPr lang="zh-CN" altLang="en-US" sz="3600" b="1" dirty="0">
                <a:latin typeface="楷体" panose="02010609060101010101" pitchFamily="49" charset="-122"/>
                <a:ea typeface="楷体" panose="02010609060101010101" pitchFamily="49" charset="-122"/>
              </a:rPr>
              <a:t>个传统村落（含</a:t>
            </a:r>
            <a:r>
              <a:rPr lang="en-US" altLang="zh-CN" sz="3600" b="1" dirty="0">
                <a:latin typeface="楷体" panose="02010609060101010101" pitchFamily="49" charset="-122"/>
                <a:ea typeface="楷体" panose="02010609060101010101" pitchFamily="49" charset="-122"/>
              </a:rPr>
              <a:t>1</a:t>
            </a:r>
            <a:r>
              <a:rPr lang="zh-CN" altLang="en-US" sz="3600" b="1" dirty="0">
                <a:latin typeface="楷体" panose="02010609060101010101" pitchFamily="49" charset="-122"/>
                <a:ea typeface="楷体" panose="02010609060101010101" pitchFamily="49" charset="-122"/>
              </a:rPr>
              <a:t>个历史文化名镇，</a:t>
            </a:r>
            <a:r>
              <a:rPr lang="en-US" altLang="zh-CN" sz="3600" b="1" dirty="0">
                <a:latin typeface="楷体" panose="02010609060101010101" pitchFamily="49" charset="-122"/>
                <a:ea typeface="楷体" panose="02010609060101010101" pitchFamily="49" charset="-122"/>
              </a:rPr>
              <a:t>8</a:t>
            </a:r>
            <a:r>
              <a:rPr lang="zh-CN" altLang="en-US" sz="3600" b="1" dirty="0">
                <a:latin typeface="楷体" panose="02010609060101010101" pitchFamily="49" charset="-122"/>
                <a:ea typeface="楷体" panose="02010609060101010101" pitchFamily="49" charset="-122"/>
              </a:rPr>
              <a:t>个历史文化名村）。传统村落、历史文化名镇、名村和其他风貌管控重点区域内的维修户，特别是传统建筑、历史建筑，要注意符合建筑保护修缮要求，保留原有建筑风貌格局。</a:t>
            </a:r>
            <a:endParaRPr lang="zh-CN" altLang="en-US" sz="3600" b="1" dirty="0">
              <a:latin typeface="楷体" panose="02010609060101010101" pitchFamily="49" charset="-122"/>
              <a:ea typeface="楷体" panose="02010609060101010101" pitchFamily="49" charset="-122"/>
            </a:endParaRPr>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25954"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5" name="文本框 4"/>
          <p:cNvSpPr txBox="1"/>
          <p:nvPr/>
        </p:nvSpPr>
        <p:spPr>
          <a:xfrm>
            <a:off x="1337945" y="1028700"/>
            <a:ext cx="9973945" cy="4319905"/>
          </a:xfrm>
          <a:prstGeom prst="rect">
            <a:avLst/>
          </a:prstGeom>
          <a:noFill/>
        </p:spPr>
        <p:txBody>
          <a:bodyPr wrap="square" rtlCol="0">
            <a:noAutofit/>
          </a:bodyPr>
          <a:p>
            <a:pPr algn="l">
              <a:buClrTx/>
              <a:buSzTx/>
              <a:buFontTx/>
            </a:pPr>
            <a:r>
              <a:rPr lang="en-US" altLang="zh-CN" sz="3000" b="1" dirty="0">
                <a:latin typeface="楷体" panose="02010609060101010101" pitchFamily="49" charset="-122"/>
                <a:ea typeface="楷体" panose="02010609060101010101" pitchFamily="49" charset="-122"/>
              </a:rPr>
              <a:t>   </a:t>
            </a:r>
            <a:r>
              <a:rPr lang="zh-CN" altLang="en-US" sz="3600" b="1" dirty="0">
                <a:latin typeface="楷体" panose="02010609060101010101" pitchFamily="49" charset="-122"/>
                <a:ea typeface="楷体" panose="02010609060101010101" pitchFamily="49" charset="-122"/>
              </a:rPr>
              <a:t> 四是注意群腐问题整治</a:t>
            </a:r>
            <a:endParaRPr lang="zh-CN" altLang="en-US" sz="3600" b="1" dirty="0">
              <a:latin typeface="楷体" panose="02010609060101010101" pitchFamily="49" charset="-122"/>
              <a:ea typeface="楷体" panose="02010609060101010101" pitchFamily="49" charset="-122"/>
            </a:endParaRPr>
          </a:p>
          <a:p>
            <a:pPr algn="l">
              <a:buClrTx/>
              <a:buSzTx/>
              <a:buFontTx/>
            </a:pPr>
            <a:r>
              <a:rPr lang="zh-CN" altLang="en-US" sz="3600" b="1" dirty="0">
                <a:latin typeface="楷体" panose="02010609060101010101" pitchFamily="49" charset="-122"/>
                <a:ea typeface="楷体" panose="02010609060101010101" pitchFamily="49" charset="-122"/>
              </a:rPr>
              <a:t> </a:t>
            </a:r>
            <a:r>
              <a:rPr lang="en-US" altLang="zh-CN" sz="3600" b="1"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要切实落实工作主体责任，杜绝危房改造实施过程中出现对农户</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吃、拿、卡、要</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等微腐败情况发生的同时，加大对危改户的政策宣传，明确房子是拿来住的，不是邻里攀比的工具，更要提醒危改补助对象，豪华建房是和能否享受低保等政策相关联的。从源头上防止出现因举债建房而导致返贫的情况发生，确保我市农村低收人群体住房权益得到保障。</a:t>
            </a:r>
            <a:endParaRPr lang="zh-CN" altLang="en-US" sz="3200" b="1" dirty="0">
              <a:latin typeface="楷体" panose="02010609060101010101" pitchFamily="49" charset="-122"/>
              <a:ea typeface="楷体" panose="02010609060101010101" pitchFamily="49" charset="-122"/>
            </a:endParaRPr>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25954"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2" name="文本框 1"/>
          <p:cNvSpPr txBox="1"/>
          <p:nvPr/>
        </p:nvSpPr>
        <p:spPr>
          <a:xfrm>
            <a:off x="1437640" y="1340485"/>
            <a:ext cx="8924925" cy="1733550"/>
          </a:xfrm>
          <a:prstGeom prst="rect">
            <a:avLst/>
          </a:prstGeom>
          <a:noFill/>
        </p:spPr>
        <p:txBody>
          <a:bodyPr wrap="square" rtlCol="0">
            <a:noAutofit/>
          </a:bodyPr>
          <a:p>
            <a:pPr algn="l">
              <a:buClrTx/>
              <a:buSzTx/>
              <a:buFontTx/>
            </a:pPr>
            <a:r>
              <a:rPr lang="en-US" altLang="zh-CN" sz="3000" b="1" dirty="0">
                <a:latin typeface="楷体" panose="02010609060101010101" pitchFamily="49" charset="-122"/>
                <a:ea typeface="楷体" panose="02010609060101010101" pitchFamily="49" charset="-122"/>
              </a:rPr>
              <a:t>   </a:t>
            </a:r>
            <a:r>
              <a:rPr lang="zh-CN" altLang="en-US" sz="3600" b="1" dirty="0">
                <a:latin typeface="楷体" panose="02010609060101010101" pitchFamily="49" charset="-122"/>
                <a:ea typeface="楷体" panose="02010609060101010101" pitchFamily="49" charset="-122"/>
              </a:rPr>
              <a:t> 五是结合农村房屋安全隐患巡查，及时发现处置一般户住房安全问题，助力乡村振兴。</a:t>
            </a:r>
            <a:endParaRPr lang="zh-CN" altLang="en-US" sz="3600" b="1" dirty="0">
              <a:latin typeface="楷体" panose="02010609060101010101" pitchFamily="49" charset="-122"/>
              <a:ea typeface="楷体" panose="02010609060101010101" pitchFamily="49" charset="-122"/>
            </a:endParaRPr>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custDataLst>
              <p:tags r:id="rId1"/>
            </p:custDataLst>
          </p:nvPr>
        </p:nvSpPr>
        <p:spPr>
          <a:xfrm>
            <a:off x="1743075" y="2163763"/>
            <a:ext cx="8850313" cy="2062163"/>
          </a:xfrm>
        </p:spPr>
        <p:txBody>
          <a:bodyPr lIns="101600" tIns="38100" rIns="25400" bIns="3810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2800" b="1" i="0" u="none" strike="noStrike" kern="1200" cap="none" spc="600" normalizeH="0" baseline="0" noProof="1">
                <a:ln>
                  <a:noFill/>
                </a:ln>
                <a:solidFill>
                  <a:schemeClr val="accent1"/>
                </a:solidFill>
                <a:effectLst/>
                <a:uLnTx/>
                <a:uFillTx/>
                <a:latin typeface="黑体" panose="02010609060101010101" pitchFamily="2" charset="-122"/>
                <a:ea typeface="黑体" panose="02010609060101010101" pitchFamily="2" charset="-122"/>
                <a:cs typeface="+mj-cs"/>
                <a:sym typeface="+mn-ea"/>
              </a:rPr>
              <a:t>谢谢</a:t>
            </a:r>
            <a:endParaRPr kumimoji="0" lang="zh-CN" altLang="en-US" sz="12800" b="1" i="0" u="none" strike="noStrike" kern="1200" cap="none" spc="600" normalizeH="0" baseline="0" noProof="1">
              <a:ln>
                <a:noFill/>
              </a:ln>
              <a:solidFill>
                <a:schemeClr val="accent1"/>
              </a:solidFill>
              <a:effectLst/>
              <a:uLnTx/>
              <a:uFillTx/>
              <a:latin typeface="黑体" panose="02010609060101010101" pitchFamily="2" charset="-122"/>
              <a:ea typeface="黑体" panose="02010609060101010101" pitchFamily="2" charset="-122"/>
              <a:cs typeface="+mj-cs"/>
              <a:sym typeface="+mn-ea"/>
            </a:endParaRPr>
          </a:p>
        </p:txBody>
      </p:sp>
      <p:sp>
        <p:nvSpPr>
          <p:cNvPr id="4" name="灯片编号占位符 3"/>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2"/>
    </p:custData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灯片编号占位符 1"/>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56324" name="文本框 3"/>
          <p:cNvSpPr txBox="1"/>
          <p:nvPr/>
        </p:nvSpPr>
        <p:spPr>
          <a:xfrm>
            <a:off x="4079875" y="342900"/>
            <a:ext cx="5029200" cy="706755"/>
          </a:xfrm>
          <a:prstGeom prst="rect">
            <a:avLst/>
          </a:prstGeom>
          <a:noFill/>
          <a:ln w="9525">
            <a:noFill/>
          </a:ln>
        </p:spPr>
        <p:txBody>
          <a:bodyPr anchor="t">
            <a:spAutoFit/>
          </a:bodyPr>
          <a:p>
            <a:r>
              <a:rPr lang="zh-CN" altLang="en-US" sz="4000" b="1" dirty="0">
                <a:latin typeface="黑体" panose="02010609060101010101" pitchFamily="2" charset="-122"/>
                <a:ea typeface="黑体" panose="02010609060101010101" pitchFamily="2" charset="-122"/>
                <a:sym typeface="+mn-ea"/>
              </a:rPr>
              <a:t>一、主要政策</a:t>
            </a:r>
            <a:endParaRPr lang="zh-CN" altLang="en-US" sz="4000" dirty="0">
              <a:latin typeface="黑体" panose="02010609060101010101" pitchFamily="2" charset="-122"/>
              <a:ea typeface="黑体" panose="02010609060101010101" pitchFamily="2" charset="-122"/>
            </a:endParaRPr>
          </a:p>
        </p:txBody>
      </p:sp>
      <p:sp>
        <p:nvSpPr>
          <p:cNvPr id="4" name="文本框 3"/>
          <p:cNvSpPr txBox="1"/>
          <p:nvPr/>
        </p:nvSpPr>
        <p:spPr>
          <a:xfrm>
            <a:off x="1766570" y="1640840"/>
            <a:ext cx="4083685" cy="583565"/>
          </a:xfrm>
          <a:prstGeom prst="rect">
            <a:avLst/>
          </a:prstGeom>
          <a:noFill/>
        </p:spPr>
        <p:txBody>
          <a:bodyPr wrap="square" rtlCol="0" anchor="t">
            <a:spAutoFit/>
          </a:bodyPr>
          <a:p>
            <a:r>
              <a:rPr lang="zh-CN" altLang="en-US" sz="3200" b="1" dirty="0">
                <a:latin typeface="楷体" panose="02010609060101010101" pitchFamily="49" charset="-122"/>
                <a:ea typeface="楷体" panose="02010609060101010101" pitchFamily="49" charset="-122"/>
                <a:sym typeface="+mn-ea"/>
              </a:rPr>
              <a:t>（一）实施范围</a:t>
            </a:r>
            <a:endParaRPr lang="zh-CN" altLang="en-US" sz="3200" b="1" dirty="0">
              <a:latin typeface="楷体" panose="02010609060101010101" pitchFamily="49" charset="-122"/>
              <a:ea typeface="楷体" panose="02010609060101010101" pitchFamily="49" charset="-122"/>
              <a:sym typeface="+mn-ea"/>
            </a:endParaRPr>
          </a:p>
        </p:txBody>
      </p:sp>
      <p:sp>
        <p:nvSpPr>
          <p:cNvPr id="5" name="文本框 3"/>
          <p:cNvSpPr txBox="1"/>
          <p:nvPr/>
        </p:nvSpPr>
        <p:spPr>
          <a:xfrm>
            <a:off x="1766570" y="2464753"/>
            <a:ext cx="5791200" cy="583565"/>
          </a:xfrm>
          <a:prstGeom prst="rect">
            <a:avLst/>
          </a:prstGeom>
          <a:noFill/>
          <a:ln w="9525">
            <a:noFill/>
          </a:ln>
        </p:spPr>
        <p:txBody>
          <a:bodyPr anchor="t">
            <a:spAutoFit/>
          </a:bodyPr>
          <a:p>
            <a:r>
              <a:rPr lang="zh-CN" altLang="en-US" sz="3200" b="1" dirty="0">
                <a:latin typeface="楷体" panose="02010609060101010101" pitchFamily="49" charset="-122"/>
                <a:ea typeface="楷体" panose="02010609060101010101" pitchFamily="49" charset="-122"/>
                <a:sym typeface="+mn-ea"/>
              </a:rPr>
              <a:t>（二）实施对象</a:t>
            </a:r>
            <a:endParaRPr lang="zh-CN" altLang="en-US" sz="3200" b="1" dirty="0">
              <a:latin typeface="楷体" panose="02010609060101010101" pitchFamily="49" charset="-122"/>
              <a:ea typeface="楷体" panose="02010609060101010101" pitchFamily="49" charset="-122"/>
              <a:sym typeface="+mn-ea"/>
            </a:endParaRPr>
          </a:p>
        </p:txBody>
      </p:sp>
      <p:sp>
        <p:nvSpPr>
          <p:cNvPr id="100" name="文本框 99"/>
          <p:cNvSpPr txBox="1"/>
          <p:nvPr/>
        </p:nvSpPr>
        <p:spPr>
          <a:xfrm>
            <a:off x="1375410" y="5089843"/>
            <a:ext cx="6311265" cy="583565"/>
          </a:xfrm>
          <a:prstGeom prst="rect">
            <a:avLst/>
          </a:prstGeom>
          <a:noFill/>
          <a:ln w="9525">
            <a:noFill/>
          </a:ln>
        </p:spPr>
        <p:txBody>
          <a:bodyPr wrap="square">
            <a:spAutoFit/>
          </a:bodyPr>
          <a:p>
            <a:pPr indent="406400" algn="l"/>
            <a:r>
              <a:rPr lang="zh-CN" sz="3200" b="1">
                <a:latin typeface="楷体" panose="02010609060101010101" pitchFamily="49" charset="-122"/>
                <a:ea typeface="楷体" panose="02010609060101010101" pitchFamily="49" charset="-122"/>
              </a:rPr>
              <a:t>（五）资金筹集与拨付</a:t>
            </a:r>
            <a:endParaRPr lang="zh-CN" altLang="en-US" sz="3200" b="1">
              <a:latin typeface="楷体" panose="02010609060101010101" pitchFamily="49" charset="-122"/>
              <a:ea typeface="楷体" panose="02010609060101010101" pitchFamily="49" charset="-122"/>
            </a:endParaRPr>
          </a:p>
        </p:txBody>
      </p:sp>
      <p:sp>
        <p:nvSpPr>
          <p:cNvPr id="7" name="文本框 6"/>
          <p:cNvSpPr txBox="1"/>
          <p:nvPr/>
        </p:nvSpPr>
        <p:spPr>
          <a:xfrm>
            <a:off x="1766570" y="3438208"/>
            <a:ext cx="4674235" cy="583565"/>
          </a:xfrm>
          <a:prstGeom prst="rect">
            <a:avLst/>
          </a:prstGeom>
          <a:noFill/>
        </p:spPr>
        <p:txBody>
          <a:bodyPr wrap="none" rtlCol="0" anchor="t">
            <a:spAutoFit/>
          </a:bodyPr>
          <a:p>
            <a:r>
              <a:rPr lang="zh-CN" altLang="en-US" sz="3200" b="1">
                <a:latin typeface="楷体" panose="02010609060101010101" pitchFamily="49" charset="-122"/>
                <a:ea typeface="楷体" panose="02010609060101010101" pitchFamily="49" charset="-122"/>
                <a:sym typeface="+mn-ea"/>
              </a:rPr>
              <a:t>（三）农村危房等级鉴定</a:t>
            </a:r>
            <a:endParaRPr lang="zh-CN" altLang="en-US" sz="3200" b="1">
              <a:latin typeface="楷体" panose="02010609060101010101" pitchFamily="49" charset="-122"/>
              <a:ea typeface="楷体" panose="02010609060101010101" pitchFamily="49" charset="-122"/>
              <a:sym typeface="+mn-ea"/>
            </a:endParaRPr>
          </a:p>
        </p:txBody>
      </p:sp>
      <p:sp>
        <p:nvSpPr>
          <p:cNvPr id="73731" name="文本框 1"/>
          <p:cNvSpPr txBox="1"/>
          <p:nvPr/>
        </p:nvSpPr>
        <p:spPr>
          <a:xfrm>
            <a:off x="1766570" y="4264025"/>
            <a:ext cx="8659495" cy="583565"/>
          </a:xfrm>
          <a:prstGeom prst="rect">
            <a:avLst/>
          </a:prstGeom>
          <a:noFill/>
          <a:ln w="9525">
            <a:noFill/>
          </a:ln>
        </p:spPr>
        <p:txBody>
          <a:bodyPr wrap="square" anchor="t">
            <a:spAutoFit/>
          </a:bodyPr>
          <a:p>
            <a:r>
              <a:rPr lang="zh-CN" altLang="en-US" sz="3200" b="1" dirty="0">
                <a:latin typeface="楷体" panose="02010609060101010101" pitchFamily="49" charset="-122"/>
                <a:ea typeface="楷体" panose="02010609060101010101" pitchFamily="49" charset="-122"/>
              </a:rPr>
              <a:t>（四）农村危房改造方式与标准</a:t>
            </a:r>
            <a:endParaRPr lang="zh-CN" altLang="en-US" sz="32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56322"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56323" name="文本框 1"/>
          <p:cNvSpPr txBox="1"/>
          <p:nvPr/>
        </p:nvSpPr>
        <p:spPr>
          <a:xfrm>
            <a:off x="519113" y="2091373"/>
            <a:ext cx="10596562" cy="3169285"/>
          </a:xfrm>
          <a:prstGeom prst="rect">
            <a:avLst/>
          </a:prstGeom>
          <a:noFill/>
          <a:ln w="9525">
            <a:noFill/>
          </a:ln>
        </p:spPr>
        <p:txBody>
          <a:bodyPr anchor="t">
            <a:spAutoFit/>
          </a:bodyPr>
          <a:p>
            <a:pPr>
              <a:lnSpc>
                <a:spcPct val="120000"/>
              </a:lnSpc>
              <a:spcBef>
                <a:spcPts val="1200"/>
              </a:spcBef>
              <a:spcAft>
                <a:spcPts val="1200"/>
              </a:spcAft>
            </a:pPr>
            <a:r>
              <a:rPr lang="en-US" altLang="zh-CN" sz="3000" b="1">
                <a:latin typeface="仿宋" panose="02010609060101010101" charset="-122"/>
                <a:ea typeface="仿宋" panose="02010609060101010101" charset="-122"/>
              </a:rPr>
              <a:t>   </a:t>
            </a:r>
            <a:r>
              <a:rPr lang="zh-CN" altLang="en-US" sz="3000" b="1" dirty="0">
                <a:latin typeface="楷体" panose="02010609060101010101" pitchFamily="49" charset="-122"/>
                <a:ea typeface="楷体" panose="02010609060101010101" pitchFamily="49" charset="-122"/>
              </a:rPr>
              <a:t> 1、农村危房改造实施范围为农村地区；城市规划建成区范围内不予安排实施，风景名胜区要按照景区规划管理要求实施。</a:t>
            </a:r>
            <a:endParaRPr lang="zh-CN" altLang="en-US" sz="3000" b="1" dirty="0">
              <a:latin typeface="楷体" panose="02010609060101010101" pitchFamily="49" charset="-122"/>
              <a:ea typeface="楷体" panose="02010609060101010101" pitchFamily="49" charset="-122"/>
            </a:endParaRPr>
          </a:p>
          <a:p>
            <a:pPr>
              <a:lnSpc>
                <a:spcPct val="120000"/>
              </a:lnSpc>
              <a:spcBef>
                <a:spcPts val="1200"/>
              </a:spcBef>
              <a:spcAft>
                <a:spcPts val="1200"/>
              </a:spcAft>
            </a:pPr>
            <a:r>
              <a:rPr lang="zh-CN" altLang="en-US" sz="3000" b="1" dirty="0">
                <a:latin typeface="楷体" panose="02010609060101010101" pitchFamily="49" charset="-122"/>
                <a:ea typeface="楷体" panose="02010609060101010101" pitchFamily="49" charset="-122"/>
              </a:rPr>
              <a:t>    2、农村危房改造按照《江西省农村村民自建房管理办法》要求实施（</a:t>
            </a:r>
            <a:r>
              <a:rPr lang="en-US" altLang="zh-CN" sz="3000" b="1" dirty="0">
                <a:latin typeface="楷体" panose="02010609060101010101" pitchFamily="49" charset="-122"/>
                <a:ea typeface="楷体" panose="02010609060101010101" pitchFamily="49" charset="-122"/>
              </a:rPr>
              <a:t>2023</a:t>
            </a:r>
            <a:r>
              <a:rPr lang="zh-CN" altLang="en-US" sz="3000" b="1" dirty="0">
                <a:latin typeface="楷体" panose="02010609060101010101" pitchFamily="49" charset="-122"/>
                <a:ea typeface="楷体" panose="02010609060101010101" pitchFamily="49" charset="-122"/>
              </a:rPr>
              <a:t>年</a:t>
            </a:r>
            <a:r>
              <a:rPr lang="en-US" altLang="zh-CN" sz="3000" b="1" dirty="0">
                <a:latin typeface="楷体" panose="02010609060101010101" pitchFamily="49" charset="-122"/>
                <a:ea typeface="楷体" panose="02010609060101010101" pitchFamily="49" charset="-122"/>
              </a:rPr>
              <a:t>11</a:t>
            </a:r>
            <a:r>
              <a:rPr lang="zh-CN" altLang="en-US" sz="3000" b="1" dirty="0">
                <a:latin typeface="楷体" panose="02010609060101010101" pitchFamily="49" charset="-122"/>
                <a:ea typeface="楷体" panose="02010609060101010101" pitchFamily="49" charset="-122"/>
              </a:rPr>
              <a:t>月新规）。</a:t>
            </a:r>
            <a:endParaRPr lang="zh-CN" altLang="en-US" sz="3000" b="1" dirty="0">
              <a:latin typeface="楷体" panose="02010609060101010101" pitchFamily="49" charset="-122"/>
              <a:ea typeface="楷体" panose="02010609060101010101" pitchFamily="49" charset="-122"/>
            </a:endParaRPr>
          </a:p>
        </p:txBody>
      </p:sp>
      <p:sp>
        <p:nvSpPr>
          <p:cNvPr id="56326" name="文本框 5"/>
          <p:cNvSpPr txBox="1"/>
          <p:nvPr/>
        </p:nvSpPr>
        <p:spPr>
          <a:xfrm>
            <a:off x="519113" y="1000760"/>
            <a:ext cx="4432300" cy="641350"/>
          </a:xfrm>
          <a:prstGeom prst="rect">
            <a:avLst/>
          </a:prstGeom>
          <a:noFill/>
          <a:ln w="9525">
            <a:noFill/>
          </a:ln>
        </p:spPr>
        <p:txBody>
          <a:bodyPr anchor="t">
            <a:spAutoFit/>
          </a:bodyPr>
          <a:p>
            <a:r>
              <a:rPr lang="zh-CN" altLang="en-US" sz="3600" b="1" dirty="0">
                <a:latin typeface="楷体" panose="02010609060101010101" pitchFamily="49" charset="-122"/>
                <a:ea typeface="楷体" panose="02010609060101010101" pitchFamily="49" charset="-122"/>
                <a:sym typeface="+mn-ea"/>
              </a:rPr>
              <a:t>（一）实施范围</a:t>
            </a:r>
            <a:endParaRPr lang="zh-CN" altLang="en-US" sz="3600" dirty="0">
              <a:latin typeface="楷体" panose="02010609060101010101" pitchFamily="49" charset="-122"/>
              <a:ea typeface="楷体" panose="02010609060101010101" pitchFamily="49" charset="-122"/>
            </a:endParaRPr>
          </a:p>
        </p:txBody>
      </p:sp>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58370"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58371" name="文本框 3"/>
          <p:cNvSpPr txBox="1"/>
          <p:nvPr/>
        </p:nvSpPr>
        <p:spPr>
          <a:xfrm>
            <a:off x="738505" y="501968"/>
            <a:ext cx="5791200" cy="645160"/>
          </a:xfrm>
          <a:prstGeom prst="rect">
            <a:avLst/>
          </a:prstGeom>
          <a:noFill/>
          <a:ln w="9525">
            <a:noFill/>
          </a:ln>
        </p:spPr>
        <p:txBody>
          <a:bodyPr anchor="t">
            <a:spAutoFit/>
          </a:bodyPr>
          <a:p>
            <a:r>
              <a:rPr lang="zh-CN" altLang="en-US" sz="3600" b="1" dirty="0">
                <a:latin typeface="楷体" panose="02010609060101010101" pitchFamily="49" charset="-122"/>
                <a:ea typeface="楷体" panose="02010609060101010101" pitchFamily="49" charset="-122"/>
                <a:sym typeface="+mn-ea"/>
              </a:rPr>
              <a:t>（二）实施对象</a:t>
            </a:r>
            <a:endParaRPr lang="zh-CN" altLang="en-US" sz="3600" dirty="0">
              <a:latin typeface="楷体" panose="02010609060101010101" pitchFamily="49" charset="-122"/>
              <a:ea typeface="楷体" panose="02010609060101010101" pitchFamily="49" charset="-122"/>
            </a:endParaRPr>
          </a:p>
        </p:txBody>
      </p:sp>
      <p:sp>
        <p:nvSpPr>
          <p:cNvPr id="58373" name="文本框 3"/>
          <p:cNvSpPr txBox="1"/>
          <p:nvPr/>
        </p:nvSpPr>
        <p:spPr>
          <a:xfrm>
            <a:off x="876618" y="1147445"/>
            <a:ext cx="10434637" cy="1886585"/>
          </a:xfrm>
          <a:prstGeom prst="rect">
            <a:avLst/>
          </a:prstGeom>
          <a:noFill/>
          <a:ln w="9525">
            <a:noFill/>
          </a:ln>
        </p:spPr>
        <p:txBody>
          <a:bodyPr wrap="square" anchor="t">
            <a:spAutoFit/>
          </a:bodyPr>
          <a:p>
            <a:pPr marL="320675" indent="-285750" algn="just">
              <a:lnSpc>
                <a:spcPts val="3500"/>
              </a:lnSpc>
              <a:buFont typeface="Arial" panose="020B0604020202020204" pitchFamily="34" charset="0"/>
              <a:buChar char="•"/>
            </a:pPr>
            <a:r>
              <a:rPr lang="zh-CN" altLang="en-US" sz="3000" b="1" dirty="0">
                <a:solidFill>
                  <a:srgbClr val="014C83"/>
                </a:solidFill>
                <a:latin typeface="楷体" panose="02010609060101010101" pitchFamily="49" charset="-122"/>
                <a:ea typeface="楷体" panose="02010609060101010101" pitchFamily="49" charset="-122"/>
                <a:cs typeface="楷体" panose="02010609060101010101" pitchFamily="49" charset="-122"/>
                <a:sym typeface="+mn-ea"/>
              </a:rPr>
              <a:t>农村危房改造必须</a:t>
            </a:r>
            <a:r>
              <a:rPr lang="zh-CN" altLang="zh-CN" sz="3000" b="1" dirty="0">
                <a:latin typeface="楷体" panose="02010609060101010101" pitchFamily="49" charset="-122"/>
                <a:ea typeface="楷体" panose="02010609060101010101" pitchFamily="49" charset="-122"/>
                <a:cs typeface="楷体" panose="02010609060101010101" pitchFamily="49" charset="-122"/>
                <a:sym typeface="+mn-ea"/>
              </a:rPr>
              <a:t>帮助住房最危险、经济最贫困农户解决最基本的安全住房。</a:t>
            </a:r>
            <a:endParaRPr lang="en-US" altLang="zh-CN" sz="3000" b="1" dirty="0">
              <a:latin typeface="楷体" panose="02010609060101010101" pitchFamily="49" charset="-122"/>
              <a:ea typeface="楷体" panose="02010609060101010101" pitchFamily="49" charset="-122"/>
              <a:cs typeface="楷体" panose="02010609060101010101" pitchFamily="49" charset="-122"/>
            </a:endParaRPr>
          </a:p>
          <a:p>
            <a:pPr marL="320675" indent="-285750" algn="just">
              <a:lnSpc>
                <a:spcPts val="3500"/>
              </a:lnSpc>
              <a:buFont typeface="Arial" panose="020B0604020202020204" pitchFamily="34" charset="0"/>
              <a:buChar char="•"/>
            </a:pPr>
            <a:r>
              <a:rPr lang="zh-CN" altLang="en-US" sz="3000" b="1" dirty="0">
                <a:solidFill>
                  <a:srgbClr val="014C83"/>
                </a:solidFill>
                <a:latin typeface="楷体" panose="02010609060101010101" pitchFamily="49" charset="-122"/>
                <a:ea typeface="楷体" panose="02010609060101010101" pitchFamily="49" charset="-122"/>
                <a:cs typeface="楷体" panose="02010609060101010101" pitchFamily="49" charset="-122"/>
                <a:sym typeface="+mn-ea"/>
              </a:rPr>
              <a:t>补助对象必须</a:t>
            </a:r>
            <a:r>
              <a:rPr lang="zh-CN" altLang="en-US" sz="30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是</a:t>
            </a:r>
            <a:r>
              <a:rPr lang="zh-CN" altLang="zh-CN" sz="3000" b="1" dirty="0">
                <a:latin typeface="楷体" panose="02010609060101010101" pitchFamily="49" charset="-122"/>
                <a:ea typeface="楷体" panose="02010609060101010101" pitchFamily="49" charset="-122"/>
                <a:cs typeface="楷体" panose="02010609060101010101" pitchFamily="49" charset="-122"/>
                <a:sym typeface="+mn-ea"/>
              </a:rPr>
              <a:t>居住在C级或D级危房中或无房的低收入群体</a:t>
            </a:r>
            <a:r>
              <a:rPr lang="zh-CN" altLang="en-US" sz="3000" b="1" dirty="0">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3000" b="1">
              <a:latin typeface="楷体" panose="02010609060101010101" pitchFamily="49" charset="-122"/>
              <a:ea typeface="楷体" panose="02010609060101010101" pitchFamily="49" charset="-122"/>
              <a:sym typeface="+mn-ea"/>
            </a:endParaRPr>
          </a:p>
        </p:txBody>
      </p:sp>
      <p:pic>
        <p:nvPicPr>
          <p:cNvPr id="58374" name="Picture 2" descr="C:\Users\pc\Desktop\图片1.jpg"/>
          <p:cNvPicPr>
            <a:picLocks noChangeAspect="1"/>
          </p:cNvPicPr>
          <p:nvPr/>
        </p:nvPicPr>
        <p:blipFill>
          <a:blip r:embed="rId4"/>
          <a:stretch>
            <a:fillRect/>
          </a:stretch>
        </p:blipFill>
        <p:spPr>
          <a:xfrm>
            <a:off x="1631950" y="3034030"/>
            <a:ext cx="3761740" cy="3237230"/>
          </a:xfrm>
          <a:prstGeom prst="rect">
            <a:avLst/>
          </a:prstGeom>
          <a:noFill/>
          <a:ln w="9525">
            <a:noFill/>
          </a:ln>
        </p:spPr>
      </p:pic>
      <p:pic>
        <p:nvPicPr>
          <p:cNvPr id="58375" name="Picture 3" descr="C:\Users\pc\Desktop\图片2.jpg"/>
          <p:cNvPicPr>
            <a:picLocks noChangeAspect="1"/>
          </p:cNvPicPr>
          <p:nvPr/>
        </p:nvPicPr>
        <p:blipFill>
          <a:blip r:embed="rId5"/>
          <a:stretch>
            <a:fillRect/>
          </a:stretch>
        </p:blipFill>
        <p:spPr>
          <a:xfrm>
            <a:off x="6082030" y="3034030"/>
            <a:ext cx="3709035" cy="3214370"/>
          </a:xfrm>
          <a:prstGeom prst="rect">
            <a:avLst/>
          </a:prstGeom>
          <a:noFill/>
          <a:ln w="9525">
            <a:noFill/>
          </a:ln>
        </p:spPr>
      </p:pic>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6"/>
    </p:custData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灯片编号占位符 1"/>
          <p:cNvSpPr>
            <a:spLocks noGrp="1"/>
          </p:cNvSpPr>
          <p:nvPr>
            <p:ph type="sldNum" sz="quarter" idx="12"/>
          </p:nvPr>
        </p:nvSpPr>
        <p:spPr/>
        <p:txBody>
          <a:bodyPr/>
          <a:p>
            <a:fld id="{2A38447A-3AD3-4D10-876A-968F4CA34111}" type="slidenum">
              <a:rPr lang="zh-CN" altLang="en-US" sz="2100" smtClean="0"/>
            </a:fld>
            <a:endParaRPr lang="zh-CN" altLang="en-US" sz="2100"/>
          </a:p>
        </p:txBody>
      </p:sp>
      <p:sp>
        <p:nvSpPr>
          <p:cNvPr id="100" name="文本框 99"/>
          <p:cNvSpPr txBox="1"/>
          <p:nvPr/>
        </p:nvSpPr>
        <p:spPr bwMode="auto">
          <a:xfrm>
            <a:off x="1906270" y="946150"/>
            <a:ext cx="7933690" cy="524510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noAutofit/>
          </a:bodyPr>
          <a:lstStyle>
            <a:lvl1pPr indent="457200">
              <a:defRPr>
                <a:solidFill>
                  <a:schemeClr val="tx1"/>
                </a:solidFill>
                <a:latin typeface="Franklin Gothic Medium" panose="020B0603020102020204" pitchFamily="34" charset="0"/>
                <a:ea typeface="微软雅黑" panose="020B0503020204020204" pitchFamily="34" charset="-122"/>
              </a:defRPr>
            </a:lvl1pPr>
            <a:lvl2pPr marL="742950" indent="-285750">
              <a:defRPr>
                <a:solidFill>
                  <a:schemeClr val="tx1"/>
                </a:solidFill>
                <a:latin typeface="Franklin Gothic Medium" panose="020B0603020102020204" pitchFamily="34" charset="0"/>
                <a:ea typeface="微软雅黑" panose="020B0503020204020204" pitchFamily="34" charset="-122"/>
              </a:defRPr>
            </a:lvl2pPr>
            <a:lvl3pPr marL="1143000" indent="-228600">
              <a:defRPr>
                <a:solidFill>
                  <a:schemeClr val="tx1"/>
                </a:solidFill>
                <a:latin typeface="Franklin Gothic Medium" panose="020B0603020102020204" pitchFamily="34" charset="0"/>
                <a:ea typeface="微软雅黑" panose="020B0503020204020204" pitchFamily="34" charset="-122"/>
              </a:defRPr>
            </a:lvl3pPr>
            <a:lvl4pPr marL="1600200" indent="-228600">
              <a:defRPr>
                <a:solidFill>
                  <a:schemeClr val="tx1"/>
                </a:solidFill>
                <a:latin typeface="Franklin Gothic Medium" panose="020B0603020102020204" pitchFamily="34" charset="0"/>
                <a:ea typeface="微软雅黑" panose="020B0503020204020204" pitchFamily="34" charset="-122"/>
              </a:defRPr>
            </a:lvl4pPr>
            <a:lvl5pPr marL="2057400" indent="-228600">
              <a:defRPr>
                <a:solidFill>
                  <a:schemeClr val="tx1"/>
                </a:solidFill>
                <a:latin typeface="Franklin Gothic Medium" panose="020B06030201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pPr lvl="0" algn="just">
              <a:lnSpc>
                <a:spcPct val="150000"/>
              </a:lnSpc>
              <a:buFont typeface="Arial" panose="020B0604020202020204" pitchFamily="34" charset="0"/>
            </a:pP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为巩固拓展脱贫攻坚成果，接续推进乡村振兴工作，</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2021</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年起，农村危房改造补助对象聚焦到</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六类人员：具体包括农村低保户、农村分散供养特困对象、农村低保边缘家庭和易返贫致贫户，以及因病因灾因意外事故等刚性支出较大或收入大幅缩减导致基本生活出现严重困难家庭等。为保障农村危房改造政策和农村住房救助政策的延续性，对农村低保边缘家庭和未享受过农村住房保障政策支持且依靠自身力量无法解决住房安全问题的其他脱贫户给予支持。</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8370"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3973" name="矩形 4"/>
          <p:cNvSpPr>
            <a:spLocks noChangeArrowheads="1"/>
          </p:cNvSpPr>
          <p:nvPr/>
        </p:nvSpPr>
        <p:spPr bwMode="auto">
          <a:xfrm>
            <a:off x="907411" y="961190"/>
            <a:ext cx="7866587"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Franklin Gothic Medium" panose="020B0603020102020204" pitchFamily="34" charset="0"/>
                <a:ea typeface="微软雅黑" panose="020B0503020204020204" pitchFamily="34" charset="-122"/>
              </a:defRPr>
            </a:lvl1pPr>
            <a:lvl2pPr marL="742950" indent="-285750">
              <a:defRPr>
                <a:solidFill>
                  <a:schemeClr val="tx1"/>
                </a:solidFill>
                <a:latin typeface="Franklin Gothic Medium" panose="020B0603020102020204" pitchFamily="34" charset="0"/>
                <a:ea typeface="微软雅黑" panose="020B0503020204020204" pitchFamily="34" charset="-122"/>
              </a:defRPr>
            </a:lvl2pPr>
            <a:lvl3pPr marL="1143000" indent="-228600">
              <a:defRPr>
                <a:solidFill>
                  <a:schemeClr val="tx1"/>
                </a:solidFill>
                <a:latin typeface="Franklin Gothic Medium" panose="020B0603020102020204" pitchFamily="34" charset="0"/>
                <a:ea typeface="微软雅黑" panose="020B0503020204020204" pitchFamily="34" charset="-122"/>
              </a:defRPr>
            </a:lvl3pPr>
            <a:lvl4pPr marL="1600200" indent="-228600">
              <a:defRPr>
                <a:solidFill>
                  <a:schemeClr val="tx1"/>
                </a:solidFill>
                <a:latin typeface="Franklin Gothic Medium" panose="020B0603020102020204" pitchFamily="34" charset="0"/>
                <a:ea typeface="微软雅黑" panose="020B0503020204020204" pitchFamily="34" charset="-122"/>
              </a:defRPr>
            </a:lvl4pPr>
            <a:lvl5pPr marL="2057400" indent="-228600">
              <a:defRPr>
                <a:solidFill>
                  <a:schemeClr val="tx1"/>
                </a:solidFill>
                <a:latin typeface="Franklin Gothic Medium" panose="020B06030201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pPr>
              <a:buFont typeface="Arial" panose="020B0604020202020204" pitchFamily="34" charset="0"/>
              <a:buChar char="•"/>
            </a:pPr>
            <a:r>
              <a:rPr lang="zh-CN" altLang="en-US" sz="3200" b="1" dirty="0">
                <a:solidFill>
                  <a:schemeClr val="tx2">
                    <a:lumMod val="75000"/>
                  </a:schemeClr>
                </a:solidFill>
                <a:latin typeface="Times New Roman" panose="02020603050405020304" pitchFamily="18" charset="0"/>
                <a:cs typeface="Times New Roman" panose="02020603050405020304" pitchFamily="18" charset="0"/>
              </a:rPr>
              <a:t>严格审核审批补助对象</a:t>
            </a:r>
            <a:endParaRPr lang="zh-CN" altLang="en-US" sz="3200" b="1"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8" name="组合 7"/>
          <p:cNvGrpSpPr/>
          <p:nvPr/>
        </p:nvGrpSpPr>
        <p:grpSpPr>
          <a:xfrm>
            <a:off x="4879785" y="1313783"/>
            <a:ext cx="6917294" cy="4526214"/>
            <a:chOff x="2165015" y="1030069"/>
            <a:chExt cx="6521785" cy="4267419"/>
          </a:xfrm>
        </p:grpSpPr>
        <p:pic>
          <p:nvPicPr>
            <p:cNvPr id="2" name="图片 1"/>
            <p:cNvPicPr>
              <a:picLocks noChangeAspect="1"/>
            </p:cNvPicPr>
            <p:nvPr/>
          </p:nvPicPr>
          <p:blipFill>
            <a:blip r:embed="rId2">
              <a:clrChange>
                <a:clrFrom>
                  <a:srgbClr val="FFFFFF"/>
                </a:clrFrom>
                <a:clrTo>
                  <a:srgbClr val="FFFFFF">
                    <a:alpha val="0"/>
                  </a:srgbClr>
                </a:clrTo>
              </a:clrChange>
            </a:blip>
            <a:stretch>
              <a:fillRect/>
            </a:stretch>
          </p:blipFill>
          <p:spPr>
            <a:xfrm>
              <a:off x="2165015" y="1030069"/>
              <a:ext cx="6521785" cy="4267419"/>
            </a:xfrm>
            <a:prstGeom prst="rect">
              <a:avLst/>
            </a:prstGeom>
          </p:spPr>
        </p:pic>
        <p:sp>
          <p:nvSpPr>
            <p:cNvPr id="7" name="矩形 6"/>
            <p:cNvSpPr/>
            <p:nvPr/>
          </p:nvSpPr>
          <p:spPr bwMode="auto">
            <a:xfrm>
              <a:off x="2195835" y="1129380"/>
              <a:ext cx="2232155" cy="1368095"/>
            </a:xfrm>
            <a:prstGeom prst="rect">
              <a:avLst/>
            </a:prstGeom>
            <a:solidFill>
              <a:schemeClr val="bg1"/>
            </a:solidFill>
            <a:ln w="9525" cap="flat" cmpd="sng" algn="ctr">
              <a:noFill/>
              <a:prstDash val="solid"/>
              <a:round/>
              <a:headEnd type="none" w="med" len="med"/>
              <a:tailEnd type="none" w="med" len="med"/>
            </a:ln>
          </p:spPr>
          <p:txBody>
            <a:bodyPr vert="horz" wrap="square" lIns="96985" tIns="48492" rIns="96985" bIns="48492"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910" b="0" i="0" u="none" strike="noStrike" cap="none" normalizeH="0" baseline="0">
                <a:ln>
                  <a:noFill/>
                </a:ln>
                <a:solidFill>
                  <a:schemeClr val="tx1"/>
                </a:solidFill>
                <a:effectLst/>
                <a:latin typeface="Franklin Gothic Medium" panose="020B0603020102020204" pitchFamily="34" charset="0"/>
                <a:ea typeface="微软雅黑" panose="020B0503020204020204" pitchFamily="34" charset="-122"/>
              </a:endParaRPr>
            </a:p>
          </p:txBody>
        </p:sp>
      </p:grpSp>
      <p:sp>
        <p:nvSpPr>
          <p:cNvPr id="14" name="文本框 13"/>
          <p:cNvSpPr txBox="1"/>
          <p:nvPr/>
        </p:nvSpPr>
        <p:spPr>
          <a:xfrm>
            <a:off x="907415" y="1710690"/>
            <a:ext cx="4057015" cy="4523105"/>
          </a:xfrm>
          <a:prstGeom prst="rect">
            <a:avLst/>
          </a:prstGeom>
          <a:noFill/>
        </p:spPr>
        <p:txBody>
          <a:bodyPr wrap="square" rtlCol="0">
            <a:spAutoFit/>
          </a:bodyPr>
          <a:lstStyle/>
          <a:p>
            <a:pPr indent="457200" algn="just">
              <a:lnSpc>
                <a:spcPct val="150000"/>
              </a:lnSpc>
            </a:pPr>
            <a:r>
              <a:rPr lang="zh-CN" altLang="en-US" sz="2400" b="1" dirty="0">
                <a:latin typeface="楷体" panose="02010609060101010101" pitchFamily="49" charset="-122"/>
                <a:ea typeface="楷体" panose="02010609060101010101" pitchFamily="49" charset="-122"/>
                <a:cs typeface="Times New Roman" panose="02020603050405020304" pitchFamily="18" charset="0"/>
              </a:rPr>
              <a:t>补助对象审核审批坚持公开、公正、公平原则，严格执行公示制度。申请人必须通过自愿申请、村级民主评议、乡镇现场审核、县级多部门联合审批等环节，并通过公示才能被确定为补助对象，然后签订合同或协议</a:t>
            </a:r>
            <a:r>
              <a:rPr lang="zh-CN" altLang="en-US" sz="1795" b="1"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795"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pPr>
              <a:defRPr/>
            </a:pPr>
            <a:r>
              <a:rPr lang="en-US" altLang="zh-CN" sz="2125"/>
              <a:t>11</a:t>
            </a:r>
            <a:endParaRPr lang="en-US" altLang="zh-CN" sz="2125"/>
          </a:p>
        </p:txBody>
      </p:sp>
      <p:pic>
        <p:nvPicPr>
          <p:cNvPr id="58370" name="图片 21"/>
          <p:cNvPicPr>
            <a:picLocks noChangeAspect="1"/>
          </p:cNvPicPr>
          <p:nvPr>
            <p:custDataLst>
              <p:tags r:id="rId3"/>
            </p:custDataLst>
          </p:nvPr>
        </p:nvPicPr>
        <p:blipFill>
          <a:blip r:embed="rId4"/>
          <a:stretch>
            <a:fillRect/>
          </a:stretch>
        </p:blipFill>
        <p:spPr>
          <a:xfrm>
            <a:off x="11363325" y="6049963"/>
            <a:ext cx="660400" cy="703262"/>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64514" name="图片 21"/>
          <p:cNvPicPr>
            <a:picLocks noChangeAspect="1"/>
          </p:cNvPicPr>
          <p:nvPr>
            <p:custDataLst>
              <p:tags r:id="rId2"/>
            </p:custDataLst>
          </p:nvPr>
        </p:nvPicPr>
        <p:blipFill>
          <a:blip r:embed="rId3"/>
          <a:stretch>
            <a:fillRect/>
          </a:stretch>
        </p:blipFill>
        <p:spPr>
          <a:xfrm>
            <a:off x="11363325" y="6049963"/>
            <a:ext cx="660400" cy="703262"/>
          </a:xfrm>
          <a:prstGeom prst="rect">
            <a:avLst/>
          </a:prstGeom>
          <a:noFill/>
          <a:ln w="9525">
            <a:noFill/>
          </a:ln>
        </p:spPr>
      </p:pic>
      <p:sp>
        <p:nvSpPr>
          <p:cNvPr id="64515" name="文本框 1"/>
          <p:cNvSpPr txBox="1"/>
          <p:nvPr/>
        </p:nvSpPr>
        <p:spPr>
          <a:xfrm>
            <a:off x="1344613" y="1166813"/>
            <a:ext cx="9534525" cy="1245235"/>
          </a:xfrm>
          <a:prstGeom prst="rect">
            <a:avLst/>
          </a:prstGeom>
          <a:noFill/>
          <a:ln w="9525">
            <a:noFill/>
          </a:ln>
        </p:spPr>
        <p:txBody>
          <a:bodyPr anchor="t">
            <a:spAutoFit/>
          </a:bodyPr>
          <a:p>
            <a:pPr>
              <a:lnSpc>
                <a:spcPts val="4500"/>
              </a:lnSpc>
            </a:pPr>
            <a:r>
              <a:rPr lang="zh-CN" altLang="en-US" sz="3000" b="1" dirty="0">
                <a:latin typeface="楷体" panose="02010609060101010101" pitchFamily="49" charset="-122"/>
                <a:ea typeface="楷体" panose="02010609060101010101" pitchFamily="49" charset="-122"/>
                <a:sym typeface="+mn-ea"/>
              </a:rPr>
              <a:t>    只要申请人为低收群体</a:t>
            </a:r>
            <a:r>
              <a:rPr lang="en-US" altLang="zh-CN" sz="3000" b="1" dirty="0">
                <a:latin typeface="楷体" panose="02010609060101010101" pitchFamily="49" charset="-122"/>
                <a:ea typeface="楷体" panose="02010609060101010101" pitchFamily="49" charset="-122"/>
                <a:sym typeface="+mn-ea"/>
              </a:rPr>
              <a:t>“</a:t>
            </a:r>
            <a:r>
              <a:rPr lang="zh-CN" altLang="en-US" sz="3000" b="1" dirty="0">
                <a:latin typeface="楷体" panose="02010609060101010101" pitchFamily="49" charset="-122"/>
                <a:ea typeface="楷体" panose="02010609060101010101" pitchFamily="49" charset="-122"/>
                <a:sym typeface="+mn-ea"/>
              </a:rPr>
              <a:t>六类</a:t>
            </a:r>
            <a:r>
              <a:rPr lang="en-US" altLang="zh-CN" sz="3000" b="1" dirty="0">
                <a:latin typeface="楷体" panose="02010609060101010101" pitchFamily="49" charset="-122"/>
                <a:ea typeface="楷体" panose="02010609060101010101" pitchFamily="49" charset="-122"/>
                <a:sym typeface="+mn-ea"/>
              </a:rPr>
              <a:t>”</a:t>
            </a:r>
            <a:r>
              <a:rPr lang="zh-CN" altLang="en-US" sz="3000" b="1" dirty="0">
                <a:latin typeface="楷体" panose="02010609060101010101" pitchFamily="49" charset="-122"/>
                <a:ea typeface="楷体" panose="02010609060101010101" pitchFamily="49" charset="-122"/>
                <a:sym typeface="+mn-ea"/>
              </a:rPr>
              <a:t>对象身份，经鉴定为危房户或无房户，即可列为补助对象。</a:t>
            </a:r>
            <a:endParaRPr lang="zh-CN" altLang="en-US" sz="3000" b="1" dirty="0">
              <a:latin typeface="楷体" panose="02010609060101010101" pitchFamily="49" charset="-122"/>
              <a:ea typeface="楷体" panose="02010609060101010101" pitchFamily="49" charset="-122"/>
            </a:endParaRPr>
          </a:p>
        </p:txBody>
      </p:sp>
      <p:sp>
        <p:nvSpPr>
          <p:cNvPr id="64516" name="文本框 2"/>
          <p:cNvSpPr txBox="1"/>
          <p:nvPr/>
        </p:nvSpPr>
        <p:spPr>
          <a:xfrm>
            <a:off x="1339850" y="711200"/>
            <a:ext cx="9512300" cy="549275"/>
          </a:xfrm>
          <a:prstGeom prst="rect">
            <a:avLst/>
          </a:prstGeom>
          <a:noFill/>
          <a:ln w="9525">
            <a:noFill/>
          </a:ln>
        </p:spPr>
        <p:txBody>
          <a:bodyPr anchor="t">
            <a:spAutoFit/>
          </a:bodyPr>
          <a:p>
            <a:r>
              <a:rPr lang="zh-CN" altLang="en-US" sz="3000" b="1" dirty="0">
                <a:solidFill>
                  <a:schemeClr val="accent2"/>
                </a:solidFill>
                <a:latin typeface="楷体" panose="02010609060101010101" pitchFamily="49" charset="-122"/>
                <a:ea typeface="楷体" panose="02010609060101010101" pitchFamily="49" charset="-122"/>
                <a:sym typeface="+mn-ea"/>
              </a:rPr>
              <a:t>村干部、财政供养人员可否列为补助对象？</a:t>
            </a:r>
            <a:endParaRPr lang="zh-CN" altLang="en-US" sz="3000" b="1" dirty="0">
              <a:solidFill>
                <a:schemeClr val="accent2"/>
              </a:solidFill>
              <a:latin typeface="楷体" panose="02010609060101010101" pitchFamily="49" charset="-122"/>
              <a:ea typeface="楷体" panose="02010609060101010101" pitchFamily="49" charset="-122"/>
            </a:endParaRPr>
          </a:p>
        </p:txBody>
      </p:sp>
      <p:sp>
        <p:nvSpPr>
          <p:cNvPr id="64517" name="文本框 2"/>
          <p:cNvSpPr txBox="1"/>
          <p:nvPr/>
        </p:nvSpPr>
        <p:spPr>
          <a:xfrm>
            <a:off x="1339850" y="3149600"/>
            <a:ext cx="9512300" cy="549275"/>
          </a:xfrm>
          <a:prstGeom prst="rect">
            <a:avLst/>
          </a:prstGeom>
          <a:noFill/>
          <a:ln w="9525">
            <a:noFill/>
          </a:ln>
        </p:spPr>
        <p:txBody>
          <a:bodyPr anchor="t">
            <a:spAutoFit/>
          </a:bodyPr>
          <a:p>
            <a:r>
              <a:rPr lang="zh-CN" altLang="en-US" sz="3000" b="1" dirty="0">
                <a:solidFill>
                  <a:schemeClr val="accent2"/>
                </a:solidFill>
                <a:latin typeface="楷体" panose="02010609060101010101" pitchFamily="49" charset="-122"/>
                <a:ea typeface="楷体" panose="02010609060101010101" pitchFamily="49" charset="-122"/>
                <a:sym typeface="+mn-ea"/>
              </a:rPr>
              <a:t>农户提出超政策要求、无改造意愿的，如何处理？</a:t>
            </a:r>
            <a:endParaRPr lang="zh-CN" altLang="en-US" sz="3000" b="1" dirty="0">
              <a:solidFill>
                <a:schemeClr val="accent2"/>
              </a:solidFill>
              <a:latin typeface="楷体" panose="02010609060101010101" pitchFamily="49" charset="-122"/>
              <a:ea typeface="楷体" panose="02010609060101010101" pitchFamily="49" charset="-122"/>
            </a:endParaRPr>
          </a:p>
        </p:txBody>
      </p:sp>
      <p:sp>
        <p:nvSpPr>
          <p:cNvPr id="64518" name="文本框 1"/>
          <p:cNvSpPr txBox="1"/>
          <p:nvPr/>
        </p:nvSpPr>
        <p:spPr>
          <a:xfrm>
            <a:off x="1339850" y="3740150"/>
            <a:ext cx="9539288" cy="2399665"/>
          </a:xfrm>
          <a:prstGeom prst="rect">
            <a:avLst/>
          </a:prstGeom>
          <a:noFill/>
          <a:ln w="9525">
            <a:noFill/>
          </a:ln>
        </p:spPr>
        <p:txBody>
          <a:bodyPr anchor="t">
            <a:spAutoFit/>
          </a:bodyPr>
          <a:p>
            <a:pPr>
              <a:lnSpc>
                <a:spcPts val="4500"/>
              </a:lnSpc>
            </a:pPr>
            <a:r>
              <a:rPr lang="zh-CN" altLang="en-US" sz="3000" b="1" dirty="0">
                <a:latin typeface="楷体" panose="02010609060101010101" pitchFamily="49" charset="-122"/>
                <a:ea typeface="楷体" panose="02010609060101010101" pitchFamily="49" charset="-122"/>
                <a:sym typeface="+mn-ea"/>
              </a:rPr>
              <a:t>    对提出超政策要求，做好政策解释；对于补助对象无改造意愿、自愿通过其他方式解决安居问题的，在履行确认改造意愿程序后可不纳入危房改造范围。但必须提醒其拆除或不再使用危房以确保安全。</a:t>
            </a:r>
            <a:endParaRPr lang="zh-CN" altLang="en-US" sz="3000" b="1" dirty="0">
              <a:latin typeface="楷体" panose="02010609060101010101" pitchFamily="49" charset="-122"/>
              <a:ea typeface="楷体" panose="02010609060101010101" pitchFamily="49" charset="-122"/>
            </a:endParaRPr>
          </a:p>
        </p:txBody>
      </p:sp>
      <p:sp>
        <p:nvSpPr>
          <p:cNvPr id="3" name="灯片编号占位符 2"/>
          <p:cNvSpPr>
            <a:spLocks noGrp="1"/>
          </p:cNvSpPr>
          <p:nvPr>
            <p:ph type="sldNum" sz="quarter" idx="4"/>
          </p:nvPr>
        </p:nvSpPr>
        <p:spPr/>
        <p:txBody>
          <a:bodyP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tags/tag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0206"/>
</p:tagLst>
</file>

<file path=ppt/tags/tag119.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020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0206"/>
  <p:tag name="KSO_WM_TEMPLATE_THUMBS_INDEX" val="1、4、5、7、8"/>
  <p:tag name="KSO_WM_UNIT_SHOW_EDIT_AREA_INDICATION" val="0"/>
</p:tagLst>
</file>

<file path=ppt/tags/tag124.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105"/>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105"/>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0.xml><?xml version="1.0" encoding="utf-8"?>
<p:tagLst xmlns:p="http://schemas.openxmlformats.org/presentationml/2006/main">
  <p:tag name="KSO_WM_TEMPLATE_THUMBS_INDEX" val="1、2、8、9"/>
  <p:tag name="KSO_WM_TEMPLATE_SUBCATEGORY" val="0"/>
  <p:tag name="KSO_WM_TAG_VERSION" val="1.0"/>
  <p:tag name="KSO_WM_BEAUTIFY_FLAG" val="#wm#"/>
  <p:tag name="KSO_WM_TEMPLATE_CATEGORY" val="custom"/>
  <p:tag name="KSO_WM_TEMPLATE_INDEX" val="20199105"/>
</p:tagLst>
</file>

<file path=ppt/tags/tag17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105"/>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105"/>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7.xml><?xml version="1.0" encoding="utf-8"?>
<p:tagLst xmlns:p="http://schemas.openxmlformats.org/presentationml/2006/main">
  <p:tag name="KSO_WM_TEMPLATE_THUMBS_INDEX" val="1、2、8、9"/>
  <p:tag name="KSO_WM_TEMPLATE_SUBCATEGORY" val="0"/>
  <p:tag name="KSO_WM_TAG_VERSION" val="1.0"/>
  <p:tag name="KSO_WM_BEAUTIFY_FLAG" val="#wm#"/>
  <p:tag name="KSO_WM_TEMPLATE_CATEGORY" val="custom"/>
  <p:tag name="KSO_WM_TEMPLATE_INDEX" val="20199105"/>
</p:tagLst>
</file>

<file path=ppt/tags/tag218.xml><?xml version="1.0" encoding="utf-8"?>
<p:tagLst xmlns:p="http://schemas.openxmlformats.org/presentationml/2006/main">
  <p:tag name="KSO_WM_TEMPLATE_THUMBS_INDEX" val="1、5、7、8"/>
  <p:tag name="KSO_WM_SLIDE_ID" val="custom20191543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1543"/>
  <p:tag name="KSO_WM_SLIDE_LAYOUT" val="a_b"/>
  <p:tag name="KSO_WM_SLIDE_LAYOUT_CNT" val="1_3"/>
  <p:tag name="KSO_WM_SLIDE_MODEL_TYPE" val="cover"/>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custom"/>
  <p:tag name="KSO_WM_TEMPLATE_INDEX" val="20199105"/>
</p:tagLst>
</file>

<file path=ppt/tags/tag221.xml><?xml version="1.0" encoding="utf-8"?>
<p:tagLst xmlns:p="http://schemas.openxmlformats.org/presentationml/2006/main">
  <p:tag name="KSO_WM_UNIT_HIGHLIGHT" val="0"/>
  <p:tag name="KSO_WM_UNIT_COMPATIBLE" val="0"/>
  <p:tag name="KSO_WM_DIAGRAM_GROUP_CODE" val="l1-6"/>
  <p:tag name="KSO_WM_UNIT_TYPE" val="l_h_i"/>
  <p:tag name="KSO_WM_UNIT_INDEX" val="1_1_2"/>
  <p:tag name="KSO_WM_UNIT_ID" val="custom20199105_7*l_h_i*1_1_2"/>
  <p:tag name="KSO_WM_TEMPLATE_CATEGORY" val="custom"/>
  <p:tag name="KSO_WM_TEMPLATE_INDEX" val="20199105"/>
  <p:tag name="KSO_WM_UNIT_LAYERLEVEL" val="1_1_1"/>
  <p:tag name="KSO_WM_TAG_VERSION" val="1.0"/>
  <p:tag name="KSO_WM_BEAUTIFY_FLAG" val="#wm#"/>
  <p:tag name="KSO_WM_UNIT_COLOR_SCHEME_SHAPE_ID" val="16"/>
  <p:tag name="KSO_WM_UNIT_COLOR_SCHEME_PARENT_PAGE" val="0_1"/>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DIAGRAM_VIRTUALLY_FRAME" val="{&quot;height&quot;:338.75007874015745,&quot;left&quot;:174.12503937007872,&quot;top&quot;:86.25,&quot;width&quot;:698}"/>
</p:tagLst>
</file>

<file path=ppt/tags/tag222.xml><?xml version="1.0" encoding="utf-8"?>
<p:tagLst xmlns:p="http://schemas.openxmlformats.org/presentationml/2006/main">
  <p:tag name="KSO_WM_UNIT_ISCONTENTSTITLE" val="0"/>
  <p:tag name="KSO_WM_UNIT_VALUE" val="24"/>
  <p:tag name="KSO_WM_UNIT_HIGHLIGHT" val="0"/>
  <p:tag name="KSO_WM_UNIT_COMPATIBLE" val="0"/>
  <p:tag name="KSO_WM_DIAGRAM_GROUP_CODE" val="l1-6"/>
  <p:tag name="KSO_WM_UNIT_TYPE" val="l_h_f"/>
  <p:tag name="KSO_WM_UNIT_INDEX" val="1_4_1"/>
  <p:tag name="KSO_WM_UNIT_ID" val="custom20199105_7*l_h_f*1_4_1"/>
  <p:tag name="KSO_WM_TEMPLATE_CATEGORY" val="custom"/>
  <p:tag name="KSO_WM_TEMPLATE_INDEX" val="20199105"/>
  <p:tag name="KSO_WM_UNIT_LAYERLEVEL" val="1_1_1"/>
  <p:tag name="KSO_WM_TAG_VERSION" val="1.0"/>
  <p:tag name="KSO_WM_BEAUTIFY_FLAG" val="#wm#"/>
  <p:tag name="KSO_WM_UNIT_PRESET_TEXT" val="单击此处添加文本具体内容"/>
  <p:tag name="KSO_WM_UNIT_COLOR_SCHEME_SHAPE_ID" val="14"/>
  <p:tag name="KSO_WM_UNIT_COLOR_SCHEME_PARENT_PAGE" val="0_1"/>
  <p:tag name="KSO_WM_UNIT_NOCLEAR"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 name="KSO_WM_DIAGRAM_VIRTUALLY_FRAME" val="{&quot;height&quot;:338.75007874015745,&quot;left&quot;:174.12503937007872,&quot;top&quot;:86.25,&quot;width&quot;:698}"/>
</p:tagLst>
</file>

<file path=ppt/tags/tag223.xml><?xml version="1.0" encoding="utf-8"?>
<p:tagLst xmlns:p="http://schemas.openxmlformats.org/presentationml/2006/main">
  <p:tag name="KSO_WM_UNIT_HIGHLIGHT" val="0"/>
  <p:tag name="KSO_WM_UNIT_COMPATIBLE" val="0"/>
  <p:tag name="KSO_WM_DIAGRAM_GROUP_CODE" val="l1-6"/>
  <p:tag name="KSO_WM_UNIT_TYPE" val="l_h_i"/>
  <p:tag name="KSO_WM_UNIT_INDEX" val="1_2_2"/>
  <p:tag name="KSO_WM_UNIT_ID" val="custom20199105_7*l_h_i*1_2_2"/>
  <p:tag name="KSO_WM_TEMPLATE_CATEGORY" val="custom"/>
  <p:tag name="KSO_WM_TEMPLATE_INDEX" val="20199105"/>
  <p:tag name="KSO_WM_UNIT_LAYERLEVEL" val="1_1_1"/>
  <p:tag name="KSO_WM_TAG_VERSION" val="1.0"/>
  <p:tag name="KSO_WM_BEAUTIFY_FLAG" val="#wm#"/>
  <p:tag name="KSO_WM_UNIT_COLOR_SCHEME_SHAPE_ID" val="17"/>
  <p:tag name="KSO_WM_UNIT_COLOR_SCHEME_PARENT_PAGE" val="0_1"/>
  <p:tag name="KSO_WM_UNIT_ABSOLUTE_COLOR" val="1"/>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DIAGRAM_VIRTUALLY_FRAME" val="{&quot;height&quot;:338.75007874015745,&quot;left&quot;:174.12503937007872,&quot;top&quot;:86.25,&quot;width&quot;:698}"/>
</p:tagLst>
</file>

<file path=ppt/tags/tag224.xml><?xml version="1.0" encoding="utf-8"?>
<p:tagLst xmlns:p="http://schemas.openxmlformats.org/presentationml/2006/main">
  <p:tag name="KSO_WM_UNIT_HIGHLIGHT" val="0"/>
  <p:tag name="KSO_WM_UNIT_COMPATIBLE" val="0"/>
  <p:tag name="KSO_WM_DIAGRAM_GROUP_CODE" val="l1-6"/>
  <p:tag name="KSO_WM_UNIT_TYPE" val="l_h_i"/>
  <p:tag name="KSO_WM_UNIT_INDEX" val="1_3_2"/>
  <p:tag name="KSO_WM_UNIT_ID" val="custom20199105_7*l_h_i*1_3_2"/>
  <p:tag name="KSO_WM_TEMPLATE_CATEGORY" val="custom"/>
  <p:tag name="KSO_WM_TEMPLATE_INDEX" val="20199105"/>
  <p:tag name="KSO_WM_UNIT_LAYERLEVEL" val="1_1_1"/>
  <p:tag name="KSO_WM_TAG_VERSION" val="1.0"/>
  <p:tag name="KSO_WM_BEAUTIFY_FLAG" val="#wm#"/>
  <p:tag name="KSO_WM_UNIT_COLOR_SCHEME_SHAPE_ID" val="40"/>
  <p:tag name="KSO_WM_UNIT_COLOR_SCHEME_PARENT_PAGE" val="0_2"/>
  <p:tag name="KSO_WM_UNIT_ABSOLUTE_COLOR" val="1"/>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DIAGRAM_VIRTUALLY_FRAME" val="{&quot;height&quot;:338.75007874015745,&quot;left&quot;:174.12503937007872,&quot;top&quot;:86.25,&quot;width&quot;:698}"/>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26.xml><?xml version="1.0" encoding="utf-8"?>
<p:tagLst xmlns:p="http://schemas.openxmlformats.org/presentationml/2006/main">
  <p:tag name="KSO_WM_UNIT_ISCONTENTSTITLE" val="0"/>
  <p:tag name="KSO_WM_UNIT_VALUE" val="24"/>
  <p:tag name="KSO_WM_UNIT_HIGHLIGHT" val="0"/>
  <p:tag name="KSO_WM_UNIT_COMPATIBLE" val="0"/>
  <p:tag name="KSO_WM_DIAGRAM_GROUP_CODE" val="l1-6"/>
  <p:tag name="KSO_WM_UNIT_TYPE" val="l_h_f"/>
  <p:tag name="KSO_WM_UNIT_INDEX" val="1_3_1"/>
  <p:tag name="KSO_WM_UNIT_ID" val="custom20199105_7*l_h_f*1_3_1"/>
  <p:tag name="KSO_WM_TEMPLATE_CATEGORY" val="custom"/>
  <p:tag name="KSO_WM_TEMPLATE_INDEX" val="20199105"/>
  <p:tag name="KSO_WM_UNIT_LAYERLEVEL" val="1_1_1"/>
  <p:tag name="KSO_WM_TAG_VERSION" val="1.0"/>
  <p:tag name="KSO_WM_BEAUTIFY_FLAG" val="#wm#"/>
  <p:tag name="KSO_WM_UNIT_PRESET_TEXT" val="单击此处添加文本具体内容"/>
  <p:tag name="KSO_WM_UNIT_COLOR_SCHEME_SHAPE_ID" val="19"/>
  <p:tag name="KSO_WM_UNIT_COLOR_SCHEME_PARENT_PAGE" val="0_1"/>
  <p:tag name="KSO_WM_UNIT_NOCLEAR"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 name="KSO_WM_DIAGRAM_VIRTUALLY_FRAME" val="{&quot;height&quot;:338.75007874015745,&quot;left&quot;:174.12503937007872,&quot;top&quot;:86.25,&quot;width&quot;:698}"/>
</p:tagLst>
</file>

<file path=ppt/tags/tag227.xml><?xml version="1.0" encoding="utf-8"?>
<p:tagLst xmlns:p="http://schemas.openxmlformats.org/presentationml/2006/main">
  <p:tag name="KSO_WM_UNIT_ISCONTENTSTITLE" val="0"/>
  <p:tag name="KSO_WM_UNIT_VALUE" val="24"/>
  <p:tag name="KSO_WM_UNIT_HIGHLIGHT" val="0"/>
  <p:tag name="KSO_WM_UNIT_COMPATIBLE" val="0"/>
  <p:tag name="KSO_WM_DIAGRAM_GROUP_CODE" val="l1-6"/>
  <p:tag name="KSO_WM_UNIT_TYPE" val="l_h_f"/>
  <p:tag name="KSO_WM_UNIT_INDEX" val="1_3_1"/>
  <p:tag name="KSO_WM_UNIT_ID" val="custom20199105_7*l_h_f*1_3_1"/>
  <p:tag name="KSO_WM_TEMPLATE_CATEGORY" val="custom"/>
  <p:tag name="KSO_WM_TEMPLATE_INDEX" val="20199105"/>
  <p:tag name="KSO_WM_UNIT_LAYERLEVEL" val="1_1_1"/>
  <p:tag name="KSO_WM_TAG_VERSION" val="1.0"/>
  <p:tag name="KSO_WM_BEAUTIFY_FLAG" val="#wm#"/>
  <p:tag name="KSO_WM_UNIT_PRESET_TEXT" val="单击此处添加文本具体内容"/>
  <p:tag name="KSO_WM_UNIT_COLOR_SCHEME_SHAPE_ID" val="19"/>
  <p:tag name="KSO_WM_UNIT_COLOR_SCHEME_PARENT_PAGE" val="0_1"/>
  <p:tag name="KSO_WM_UNIT_NOCLEAR"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 name="KSO_WM_DIAGRAM_VIRTUALLY_FRAME" val="{&quot;height&quot;:338.75007874015745,&quot;left&quot;:174.12503937007872,&quot;top&quot;:86.25,&quot;width&quot;:698}"/>
</p:tagLst>
</file>

<file path=ppt/tags/tag228.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29.xml><?xml version="1.0" encoding="utf-8"?>
<p:tagLst xmlns:p="http://schemas.openxmlformats.org/presentationml/2006/main">
  <p:tag name="KSO_WM_BEAUTIFY_FLAG" val="#wm#"/>
  <p:tag name="KSO_WM_TEMPLATE_CATEGORY" val="custom"/>
  <p:tag name="KSO_WM_TEMPLATE_INDEX" val="20199105"/>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31.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33.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37.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39.xml><?xml version="1.0" encoding="utf-8"?>
<p:tagLst xmlns:p="http://schemas.openxmlformats.org/presentationml/2006/main">
  <p:tag name="KSO_WM_BEAUTIFY_FLAG" val="#wm#"/>
  <p:tag name="KSO_WM_TEMPLATE_CATEGORY" val="custom"/>
  <p:tag name="KSO_WM_TEMPLATE_INDEX" val="20199105"/>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41.xml><?xml version="1.0" encoding="utf-8"?>
<p:tagLst xmlns:p="http://schemas.openxmlformats.org/presentationml/2006/main">
  <p:tag name="KSO_WM_BEAUTIFY_FLAG" val="#wm#"/>
  <p:tag name="KSO_WM_TEMPLATE_CATEGORY" val="custom"/>
  <p:tag name="KSO_WM_TEMPLATE_INDEX" val="20199105"/>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43.xml><?xml version="1.0" encoding="utf-8"?>
<p:tagLst xmlns:p="http://schemas.openxmlformats.org/presentationml/2006/main">
  <p:tag name="KSO_WM_BEAUTIFY_FLAG" val="#wm#"/>
  <p:tag name="KSO_WM_TEMPLATE_CATEGORY" val="custom"/>
  <p:tag name="KSO_WM_TEMPLATE_INDEX" val="20199105"/>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45.xml><?xml version="1.0" encoding="utf-8"?>
<p:tagLst xmlns:p="http://schemas.openxmlformats.org/presentationml/2006/main">
  <p:tag name="KSO_WM_BEAUTIFY_FLAG" val="#wm#"/>
  <p:tag name="KSO_WM_TEMPLATE_CATEGORY" val="custom"/>
  <p:tag name="KSO_WM_TEMPLATE_INDEX" val="20199105"/>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47.xml><?xml version="1.0" encoding="utf-8"?>
<p:tagLst xmlns:p="http://schemas.openxmlformats.org/presentationml/2006/main">
  <p:tag name="KSO_WM_BEAUTIFY_FLAG" val="#wm#"/>
  <p:tag name="KSO_WM_TEMPLATE_CATEGORY" val="custom"/>
  <p:tag name="KSO_WM_TEMPLATE_INDEX" val="20199105"/>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49.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51.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53.xml><?xml version="1.0" encoding="utf-8"?>
<p:tagLst xmlns:p="http://schemas.openxmlformats.org/presentationml/2006/main">
  <p:tag name="KSO_WM_BEAUTIFY_FLAG" val="#wm#"/>
  <p:tag name="KSO_WM_TEMPLATE_CATEGORY" val="custom"/>
  <p:tag name="KSO_WM_TEMPLATE_INDEX" val="20199105"/>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55.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57.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59.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61.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63.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65.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67.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0.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72.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74.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76.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78.xml><?xml version="1.0" encoding="utf-8"?>
<p:tagLst xmlns:p="http://schemas.openxmlformats.org/presentationml/2006/main">
  <p:tag name="KSO_WM_BEAUTIFY_FLAG" val="#wm#"/>
  <p:tag name="KSO_WM_TEMPLATE_CATEGORY" val="custom"/>
  <p:tag name="KSO_WM_TEMPLATE_INDEX" val="20199105"/>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81.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83.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99105_7*i*1"/>
  <p:tag name="KSO_WM_TEMPLATE_CATEGORY" val="custom"/>
  <p:tag name="KSO_WM_TEMPLATE_INDEX" val="20199105"/>
  <p:tag name="KSO_WM_UNIT_LAYERLEVEL" val="1"/>
  <p:tag name="KSO_WM_TAG_VERSION" val="1.0"/>
  <p:tag name="KSO_WM_BEAUTIFY_FLAG" val="#wm#"/>
  <p:tag name="KSO_WM_DIAGRAM_GROUP_CODE" val="l1-6"/>
  <p:tag name="KSO_WM_UNIT_USESOURCEFORMAT_APPLY" val="1"/>
</p:tagLst>
</file>

<file path=ppt/tags/tag285.xml><?xml version="1.0" encoding="utf-8"?>
<p:tagLst xmlns:p="http://schemas.openxmlformats.org/presentationml/2006/main">
  <p:tag name="KSO_WM_SLIDE_ID" val="custom20199105_7"/>
  <p:tag name="KSO_WM_SLIDE_TYPE" val="contents"/>
  <p:tag name="KSO_WM_SLIDE_SUBTYPE" val="diag"/>
  <p:tag name="KSO_WM_SLIDE_ITEM_CNT" val="6"/>
  <p:tag name="KSO_WM_SLIDE_INDEX" val="7"/>
  <p:tag name="KSO_WM_DIAGRAM_GROUP_CODE" val="l1-6"/>
  <p:tag name="KSO_WM_SLIDE_DIAGTYPE" val="l"/>
  <p:tag name="KSO_WM_TAG_VERSION" val="1.0"/>
  <p:tag name="KSO_WM_BEAUTIFY_FLAG" val="#wm#"/>
  <p:tag name="KSO_WM_TEMPLATE_CATEGORY" val="custom"/>
  <p:tag name="KSO_WM_TEMPLATE_INDEX" val="20199105"/>
  <p:tag name="KSO_WM_SLIDE_LAYOUT" val="a_l"/>
  <p:tag name="KSO_WM_SLIDE_LAYOUT_CNT" val="1_1"/>
  <p:tag name="KSO_WM_SLIDE_COLORSCHEME_VERSION" val="3.2"/>
  <p:tag name="KSO_WM_TEMPLATE_SUBCATEGORY" val="0"/>
</p:tagLst>
</file>

<file path=ppt/tags/tag286.xml><?xml version="1.0" encoding="utf-8"?>
<p:tagLst xmlns:p="http://schemas.openxmlformats.org/presentationml/2006/main">
  <p:tag name="KSO_WM_UNIT_ISCONTENTSTITLE" val="0"/>
  <p:tag name="KSO_WM_UNIT_PRESET_TEXT" val="感谢观看"/>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0206_8*a*1"/>
  <p:tag name="KSO_WM_TEMPLATE_CATEGORY" val="custom"/>
  <p:tag name="KSO_WM_TEMPLATE_INDEX" val="20200206"/>
  <p:tag name="KSO_WM_UNIT_LAYERLEVEL" val="1"/>
  <p:tag name="KSO_WM_TAG_VERSION" val="1.0"/>
  <p:tag name="KSO_WM_BEAUTIFY_FLAG" val="#wm#"/>
</p:tagLst>
</file>

<file path=ppt/tags/tag287.xml><?xml version="1.0" encoding="utf-8"?>
<p:tagLst xmlns:p="http://schemas.openxmlformats.org/presentationml/2006/main">
  <p:tag name="KSO_WM_SLIDE_ID" val="custom20200206_8"/>
  <p:tag name="KSO_WM_TEMPLATE_SUBCATEGORY" val="0"/>
  <p:tag name="KSO_WM_SLIDE_ITEM_CNT" val="0"/>
  <p:tag name="KSO_WM_SLIDE_INDEX" val="8"/>
  <p:tag name="KSO_WM_TAG_VERSION" val="1.0"/>
  <p:tag name="KSO_WM_BEAUTIFY_FLAG" val="#wm#"/>
  <p:tag name="KSO_WM_TEMPLATE_CATEGORY" val="custom"/>
  <p:tag name="KSO_WM_TEMPLATE_INDEX" val="20200206"/>
  <p:tag name="KSO_WM_SLIDE_TYPE" val="endPage"/>
  <p:tag name="KSO_WM_SLIDE_SUBTYPE" val="picTxt"/>
  <p:tag name="KSO_WM_SLIDE_LAYOUT" val="a_b"/>
  <p:tag name="KSO_WM_SLIDE_LAYOUT_CNT" val="1_1"/>
</p:tagLst>
</file>

<file path=ppt/tags/tag288.xml><?xml version="1.0" encoding="utf-8"?>
<p:tagLst xmlns:p="http://schemas.openxmlformats.org/presentationml/2006/main">
  <p:tag name="commondata" val="eyJoZGlkIjoiZWYyNzZjZGYzYTlhNjJlNjRlMmVjNzA0OGJiZWYwMDkifQ=="/>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543"/>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543"/>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TEMPLATE_THUMBS_INDEX" val="1、5、7、8"/>
  <p:tag name="KSO_WM_TEMPLATE_SUBCATEGORY" val="0"/>
  <p:tag name="KSO_WM_TAG_VERSION" val="1.0"/>
  <p:tag name="KSO_WM_BEAUTIFY_FLAG" val="#wm#"/>
  <p:tag name="KSO_WM_TEMPLATE_CATEGORY" val="custom"/>
  <p:tag name="KSO_WM_TEMPLATE_INDEX" val="20191543"/>
  <p:tag name="KSO_WM_UNIT_SHOW_EDIT_AREA_INDICATION" val="0"/>
</p:tagLst>
</file>

<file path=ppt/tags/tag4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105"/>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105"/>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7.xml><?xml version="1.0" encoding="utf-8"?>
<p:tagLst xmlns:p="http://schemas.openxmlformats.org/presentationml/2006/main">
  <p:tag name="KSO_WM_TEMPLATE_THUMBS_INDEX" val="1、2、8、9"/>
  <p:tag name="KSO_WM_TEMPLATE_SUBCATEGORY" val="0"/>
  <p:tag name="KSO_WM_TAG_VERSION" val="1.0"/>
  <p:tag name="KSO_WM_BEAUTIFY_FLAG" val="#wm#"/>
  <p:tag name="KSO_WM_TEMPLATE_CATEGORY" val="custom"/>
  <p:tag name="KSO_WM_TEMPLATE_INDEX" val="20199105"/>
</p:tagLst>
</file>

<file path=ppt/tags/tag88.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1.1.1.1.1.New主题配色党政风">
      <a:dk1>
        <a:sysClr val="windowText" lastClr="000000"/>
      </a:dk1>
      <a:lt1>
        <a:sysClr val="window" lastClr="FFFFFF"/>
      </a:lt1>
      <a:dk2>
        <a:srgbClr val="9B0101"/>
      </a:dk2>
      <a:lt2>
        <a:srgbClr val="FCF9F2"/>
      </a:lt2>
      <a:accent1>
        <a:srgbClr val="BF0000"/>
      </a:accent1>
      <a:accent2>
        <a:srgbClr val="FFBD18"/>
      </a:accent2>
      <a:accent3>
        <a:srgbClr val="FF9618"/>
      </a:accent3>
      <a:accent4>
        <a:srgbClr val="EC571F"/>
      </a:accent4>
      <a:accent5>
        <a:srgbClr val="FFBDA4"/>
      </a:accent5>
      <a:accent6>
        <a:srgbClr val="FFBD18"/>
      </a:accent6>
      <a:hlink>
        <a:srgbClr val="4987FF"/>
      </a:hlink>
      <a:folHlink>
        <a:srgbClr val="B556DD"/>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1.1.1.1.New主题配色党政风">
      <a:dk1>
        <a:sysClr val="windowText" lastClr="000000"/>
      </a:dk1>
      <a:lt1>
        <a:sysClr val="window" lastClr="FFFFFF"/>
      </a:lt1>
      <a:dk2>
        <a:srgbClr val="9B0101"/>
      </a:dk2>
      <a:lt2>
        <a:srgbClr val="FCF9F2"/>
      </a:lt2>
      <a:accent1>
        <a:srgbClr val="BF0000"/>
      </a:accent1>
      <a:accent2>
        <a:srgbClr val="FFBD18"/>
      </a:accent2>
      <a:accent3>
        <a:srgbClr val="FF9618"/>
      </a:accent3>
      <a:accent4>
        <a:srgbClr val="EC571F"/>
      </a:accent4>
      <a:accent5>
        <a:srgbClr val="FFBDA4"/>
      </a:accent5>
      <a:accent6>
        <a:srgbClr val="FFBD18"/>
      </a:accent6>
      <a:hlink>
        <a:srgbClr val="4987FF"/>
      </a:hlink>
      <a:folHlink>
        <a:srgbClr val="B556DD"/>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1.1.1.1.1.1.20200206">
      <a:dk1>
        <a:sysClr val="windowText" lastClr="000000"/>
      </a:dk1>
      <a:lt1>
        <a:sysClr val="window" lastClr="FFFFFF"/>
      </a:lt1>
      <a:dk2>
        <a:srgbClr val="BF0000"/>
      </a:dk2>
      <a:lt2>
        <a:srgbClr val="FCF9F2"/>
      </a:lt2>
      <a:accent1>
        <a:srgbClr val="DB3836"/>
      </a:accent1>
      <a:accent2>
        <a:srgbClr val="F9F0B5"/>
      </a:accent2>
      <a:accent3>
        <a:srgbClr val="FF9618"/>
      </a:accent3>
      <a:accent4>
        <a:srgbClr val="EC571F"/>
      </a:accent4>
      <a:accent5>
        <a:srgbClr val="FFBDA4"/>
      </a:accent5>
      <a:accent6>
        <a:srgbClr val="FFBD18"/>
      </a:accent6>
      <a:hlink>
        <a:srgbClr val="4987FF"/>
      </a:hlink>
      <a:folHlink>
        <a:srgbClr val="B556DD"/>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1.1.1.1.1.New主题配色党政风">
      <a:dk1>
        <a:sysClr val="windowText" lastClr="000000"/>
      </a:dk1>
      <a:lt1>
        <a:sysClr val="window" lastClr="FFFFFF"/>
      </a:lt1>
      <a:dk2>
        <a:srgbClr val="9B0101"/>
      </a:dk2>
      <a:lt2>
        <a:srgbClr val="FCF9F2"/>
      </a:lt2>
      <a:accent1>
        <a:srgbClr val="BF0000"/>
      </a:accent1>
      <a:accent2>
        <a:srgbClr val="FFBD18"/>
      </a:accent2>
      <a:accent3>
        <a:srgbClr val="FF9618"/>
      </a:accent3>
      <a:accent4>
        <a:srgbClr val="EC571F"/>
      </a:accent4>
      <a:accent5>
        <a:srgbClr val="FFBDA4"/>
      </a:accent5>
      <a:accent6>
        <a:srgbClr val="FFBD18"/>
      </a:accent6>
      <a:hlink>
        <a:srgbClr val="4987FF"/>
      </a:hlink>
      <a:folHlink>
        <a:srgbClr val="B556DD"/>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1.1.1.1.1.New主题配色党政风">
      <a:dk1>
        <a:sysClr val="windowText" lastClr="000000"/>
      </a:dk1>
      <a:lt1>
        <a:sysClr val="window" lastClr="FFFFFF"/>
      </a:lt1>
      <a:dk2>
        <a:srgbClr val="9B0101"/>
      </a:dk2>
      <a:lt2>
        <a:srgbClr val="FCF9F2"/>
      </a:lt2>
      <a:accent1>
        <a:srgbClr val="BF0000"/>
      </a:accent1>
      <a:accent2>
        <a:srgbClr val="FFBD18"/>
      </a:accent2>
      <a:accent3>
        <a:srgbClr val="FF9618"/>
      </a:accent3>
      <a:accent4>
        <a:srgbClr val="EC571F"/>
      </a:accent4>
      <a:accent5>
        <a:srgbClr val="FFBDA4"/>
      </a:accent5>
      <a:accent6>
        <a:srgbClr val="FFBD18"/>
      </a:accent6>
      <a:hlink>
        <a:srgbClr val="4987FF"/>
      </a:hlink>
      <a:folHlink>
        <a:srgbClr val="B556DD"/>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4336</Words>
  <Application>WPS 演示</Application>
  <PresentationFormat/>
  <Paragraphs>277</Paragraphs>
  <Slides>35</Slides>
  <Notes>51</Notes>
  <HiddenSlides>0</HiddenSlides>
  <MMClips>0</MMClips>
  <ScaleCrop>false</ScaleCrop>
  <HeadingPairs>
    <vt:vector size="6" baseType="variant">
      <vt:variant>
        <vt:lpstr>已用的字体</vt:lpstr>
      </vt:variant>
      <vt:variant>
        <vt:i4>14</vt:i4>
      </vt:variant>
      <vt:variant>
        <vt:lpstr>主题</vt:lpstr>
      </vt:variant>
      <vt:variant>
        <vt:i4>5</vt:i4>
      </vt:variant>
      <vt:variant>
        <vt:lpstr>幻灯片标题</vt:lpstr>
      </vt:variant>
      <vt:variant>
        <vt:i4>35</vt:i4>
      </vt:variant>
    </vt:vector>
  </HeadingPairs>
  <TitlesOfParts>
    <vt:vector size="54" baseType="lpstr">
      <vt:lpstr>Arial</vt:lpstr>
      <vt:lpstr>宋体</vt:lpstr>
      <vt:lpstr>Wingdings</vt:lpstr>
      <vt:lpstr>微软雅黑</vt:lpstr>
      <vt:lpstr>隶书</vt:lpstr>
      <vt:lpstr>汉仪尚巍手书W</vt:lpstr>
      <vt:lpstr>楷体_GB2312</vt:lpstr>
      <vt:lpstr>新宋体</vt:lpstr>
      <vt:lpstr>楷体</vt:lpstr>
      <vt:lpstr>仿宋</vt:lpstr>
      <vt:lpstr>黑体</vt:lpstr>
      <vt:lpstr>Franklin Gothic Medium</vt:lpstr>
      <vt:lpstr>Times New Roman</vt:lpstr>
      <vt:lpstr>Arial Unicode MS</vt:lpstr>
      <vt:lpstr>Office 主题​​</vt:lpstr>
      <vt:lpstr>1_Office 主题​​</vt:lpstr>
      <vt:lpstr>2_Office 主题​​</vt:lpstr>
      <vt:lpstr>3_Office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HP</dc:creator>
  <cp:lastModifiedBy>华娇</cp:lastModifiedBy>
  <cp:revision>162</cp:revision>
  <dcterms:created xsi:type="dcterms:W3CDTF">2019-05-16T03:14:00Z</dcterms:created>
  <dcterms:modified xsi:type="dcterms:W3CDTF">2025-08-12T11:40:06Z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4962BA2DE6D948C1AFCABF17C7826539_13</vt:lpwstr>
  </property>
</Properties>
</file>